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05014137931034482"/>
          <c:y val="0.08846153846153847"/>
          <c:w val="0.9395137931034483"/>
          <c:h val="0.8153846153846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Actions</c:v>
                </c:pt>
              </c:strCache>
            </c:strRef>
          </c:tx>
          <c:spPr>
            <a:solidFill>
              <a:srgbClr val="2F5D50"/>
            </a:solidFill>
            <a:effectLst/>
          </c:spPr>
          <c:invertIfNegative val="0"/>
          <c:dLbls>
            <c:numFmt formatCode="0.###############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525252"/>
                    </a:solidFill>
                    <a:latin typeface="Hiragino Sans GB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18</c:v>
                </c:pt>
                <c:pt idx="2">
                  <c:v>24</c:v>
                </c:pt>
                <c:pt idx="3">
                  <c:v>32</c:v>
                </c:pt>
              </c:numCache>
            </c:numRef>
          </c:val>
        </c:ser>
        <c:dLbls>
          <c:numFmt formatCode="0.###############" sourceLinked="0"/>
          <c:txPr>
            <a:bodyPr/>
            <a:lstStyle/>
            <a:p>
              <a:pPr>
                <a:defRPr b="0" i="0" strike="noStrike" sz="1300" u="none">
                  <a:solidFill>
                    <a:srgbClr val="525252"/>
                  </a:solidFill>
                  <a:latin typeface="Hiragino Sans GB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2"/>
          <c:min val="0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0.###############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cover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agenda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insight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comparison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process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data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summary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ink-green / closing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a06f8447adf147e795e440a7646549b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65f47f43eba02d11353506ade32f5e00"/>
          <p:cNvSpPr/>
          <p:nvPr/>
        </p:nvSpPr>
        <p:spPr>
          <a:xfrm>
            <a:off x="0" y="0"/>
            <a:ext cx="8178800" cy="6858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r-e679eb877540dd8c9fc789a1678adbe3"/>
          <p:cNvSpPr/>
          <p:nvPr/>
        </p:nvSpPr>
        <p:spPr>
          <a:xfrm>
            <a:off x="8534400" y="0"/>
            <a:ext cx="3657600" cy="6858000"/>
          </a:xfrm>
          <a:prstGeom prst="rect">
            <a:avLst/>
          </a:prstGeom>
          <a:solidFill>
            <a:srgbClr val="E2EAE3"/>
          </a:solidFill>
          <a:ln w="12700">
            <a:solidFill>
              <a:srgbClr val="E2EAE3">
                <a:alpha val="0"/>
              </a:srgbClr>
            </a:solidFill>
            <a:prstDash val="solid"/>
          </a:ln>
        </p:spPr>
      </p:sp>
      <p:sp>
        <p:nvSpPr>
          <p:cNvPr id="5" name="slot:r-87325bf56b1a083da921829b7cca442f"/>
          <p:cNvSpPr txBox="1"/>
          <p:nvPr/>
        </p:nvSpPr>
        <p:spPr>
          <a:xfrm>
            <a:off x="660400" y="660400"/>
            <a:ext cx="6858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DFEBE7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WORKING IDEAS</a:t>
            </a:r>
            <a:endParaRPr lang="zh-CN" sz="1300" dirty="0"/>
          </a:p>
        </p:txBody>
      </p:sp>
      <p:sp>
        <p:nvSpPr>
          <p:cNvPr id="6" name="slot:r-160df3d710ec879bcdac33b476193659"/>
          <p:cNvSpPr txBox="1"/>
          <p:nvPr/>
        </p:nvSpPr>
        <p:spPr>
          <a:xfrm>
            <a:off x="660400" y="1968500"/>
            <a:ext cx="6921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Team</a:t>
            </a:r>
            <a:endParaRPr lang="zh-CN" sz="4800" dirty="0"/>
          </a:p>
        </p:txBody>
      </p:sp>
      <p:sp>
        <p:nvSpPr>
          <p:cNvPr id="7" name="slot:r-160df3d710ec879bcdac33b476193659"/>
          <p:cNvSpPr txBox="1"/>
          <p:nvPr/>
        </p:nvSpPr>
        <p:spPr>
          <a:xfrm>
            <a:off x="660400" y="2669540"/>
            <a:ext cx="6921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priorities</a:t>
            </a:r>
            <a:endParaRPr lang="zh-CN" sz="4800" dirty="0"/>
          </a:p>
        </p:txBody>
      </p:sp>
      <p:sp>
        <p:nvSpPr>
          <p:cNvPr id="8" name="slot:r-4bd2f3792d6e9462570a0b1ef3ac8a61"/>
          <p:cNvSpPr txBox="1"/>
          <p:nvPr/>
        </p:nvSpPr>
        <p:spPr>
          <a:xfrm>
            <a:off x="660400" y="4305300"/>
            <a:ext cx="68326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focused plan for the next quarter</a:t>
            </a:r>
            <a:endParaRPr lang="zh-CN" sz="2000" dirty="0"/>
          </a:p>
        </p:txBody>
      </p:sp>
      <p:sp>
        <p:nvSpPr>
          <p:cNvPr id="9" name="slot:r-5ffd041c59024a24f5c12399213a77e0"/>
          <p:cNvSpPr txBox="1"/>
          <p:nvPr/>
        </p:nvSpPr>
        <p:spPr>
          <a:xfrm>
            <a:off x="660400" y="6045200"/>
            <a:ext cx="6858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DFEBE7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· Illustrative sample · 2026</a:t>
            </a:r>
            <a:endParaRPr lang="zh-CN" sz="1300" dirty="0"/>
          </a:p>
        </p:txBody>
      </p:sp>
      <p:sp>
        <p:nvSpPr>
          <p:cNvPr id="10" name="slot:r-ee096a650e4af56ca943a63fcdf13724"/>
          <p:cNvSpPr txBox="1"/>
          <p:nvPr/>
        </p:nvSpPr>
        <p:spPr>
          <a:xfrm>
            <a:off x="9055100" y="2133600"/>
            <a:ext cx="2921000" cy="186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12800" dirty="0"/>
          </a:p>
        </p:txBody>
      </p:sp>
      <p:sp>
        <p:nvSpPr>
          <p:cNvPr id="11" name="slot:r-1703bc6751fd23ed029d91ecdd24d049"/>
          <p:cNvSpPr txBox="1"/>
          <p:nvPr/>
        </p:nvSpPr>
        <p:spPr>
          <a:xfrm>
            <a:off x="9067800" y="5067300"/>
            <a:ext cx="24892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WORKING</a:t>
            </a:r>
            <a:endParaRPr lang="zh-CN" sz="1600" dirty="0"/>
          </a:p>
        </p:txBody>
      </p:sp>
      <p:sp>
        <p:nvSpPr>
          <p:cNvPr id="12" name="slot:r-1703bc6751fd23ed029d91ecdd24d049"/>
          <p:cNvSpPr txBox="1"/>
          <p:nvPr/>
        </p:nvSpPr>
        <p:spPr>
          <a:xfrm>
            <a:off x="9067800" y="5300980"/>
            <a:ext cx="24892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DRAFT</a:t>
            </a:r>
            <a:endParaRPr lang="zh-CN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5f18372f0fc0f565a6ddd882a85f9a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675028506d06549791ca8841324d2e16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660400" y="317500"/>
            <a:ext cx="10414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OVERVIEW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The decision ahead</a:t>
            </a:r>
            <a:endParaRPr lang="zh-CN" sz="3200" dirty="0"/>
          </a:p>
        </p:txBody>
      </p:sp>
      <p:sp>
        <p:nvSpPr>
          <p:cNvPr id="6" name="r-d09b1a0c8f74120b9958b950cca7d992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 / 08</a:t>
            </a:r>
            <a:endParaRPr lang="zh-CN" sz="1100" dirty="0"/>
          </a:p>
        </p:txBody>
      </p:sp>
      <p:sp>
        <p:nvSpPr>
          <p:cNvPr id="9" name="slot:r-cec156be9c82dea469376afc2a5d9cee"/>
          <p:cNvSpPr txBox="1"/>
          <p:nvPr/>
        </p:nvSpPr>
        <p:spPr>
          <a:xfrm>
            <a:off x="609600" y="2260600"/>
            <a:ext cx="35052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Our starting </a:t>
            </a:r>
            <a:endParaRPr lang="zh-CN" sz="3800" dirty="0"/>
          </a:p>
        </p:txBody>
      </p:sp>
      <p:sp>
        <p:nvSpPr>
          <p:cNvPr id="10" name="slot:r-cec156be9c82dea469376afc2a5d9cee"/>
          <p:cNvSpPr txBox="1"/>
          <p:nvPr/>
        </p:nvSpPr>
        <p:spPr>
          <a:xfrm>
            <a:off x="609600" y="2815590"/>
            <a:ext cx="35052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point</a:t>
            </a:r>
            <a:endParaRPr lang="zh-CN" sz="3800" dirty="0"/>
          </a:p>
        </p:txBody>
      </p:sp>
      <p:sp>
        <p:nvSpPr>
          <p:cNvPr id="11" name="r-3e7556a0bc81938e3217ae9fb2ea960f"/>
          <p:cNvSpPr/>
          <p:nvPr/>
        </p:nvSpPr>
        <p:spPr>
          <a:xfrm>
            <a:off x="4330700" y="2095500"/>
            <a:ext cx="25400" cy="36703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2" name="r-f0e2bdab55bb8c83fd32761669ce14d1"/>
          <p:cNvSpPr/>
          <p:nvPr/>
        </p:nvSpPr>
        <p:spPr>
          <a:xfrm>
            <a:off x="4775200" y="2095500"/>
            <a:ext cx="68072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13" name="slot:r-652e8dfd7b31ad26903d284b6b3978e5"/>
          <p:cNvSpPr txBox="1"/>
          <p:nvPr/>
        </p:nvSpPr>
        <p:spPr>
          <a:xfrm>
            <a:off x="4826000" y="2260600"/>
            <a:ext cx="7112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4" name="slot:r-84a17a8ba1c54746439dbaf3b6f0c798"/>
          <p:cNvSpPr txBox="1"/>
          <p:nvPr/>
        </p:nvSpPr>
        <p:spPr>
          <a:xfrm>
            <a:off x="5740400" y="2222500"/>
            <a:ext cx="57277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Focus</a:t>
            </a:r>
            <a:endParaRPr lang="zh-CN" sz="2400" dirty="0"/>
          </a:p>
        </p:txBody>
      </p:sp>
      <p:sp>
        <p:nvSpPr>
          <p:cNvPr id="15" name="slot:r-ac446205c8fb490f8747e53fd14041c3"/>
          <p:cNvSpPr txBox="1"/>
          <p:nvPr/>
        </p:nvSpPr>
        <p:spPr>
          <a:xfrm>
            <a:off x="5740400" y="2768600"/>
            <a:ext cx="57404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Choose one priority</a:t>
            </a:r>
            <a:endParaRPr lang="zh-CN" sz="1900" dirty="0"/>
          </a:p>
        </p:txBody>
      </p:sp>
      <p:sp>
        <p:nvSpPr>
          <p:cNvPr id="16" name="r-16b34d9abb9e72903c157486fc1ef6b1"/>
          <p:cNvSpPr/>
          <p:nvPr/>
        </p:nvSpPr>
        <p:spPr>
          <a:xfrm>
            <a:off x="4775200" y="3390900"/>
            <a:ext cx="68072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17" name="slot:r-b9c0da218a0df854749bccd6cfa2ea71"/>
          <p:cNvSpPr txBox="1"/>
          <p:nvPr/>
        </p:nvSpPr>
        <p:spPr>
          <a:xfrm>
            <a:off x="4826000" y="3556000"/>
            <a:ext cx="7112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8" name="slot:r-27e06a6aebf1e40dffe938924c9b133d"/>
          <p:cNvSpPr txBox="1"/>
          <p:nvPr/>
        </p:nvSpPr>
        <p:spPr>
          <a:xfrm>
            <a:off x="5740400" y="3517900"/>
            <a:ext cx="57277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Resources</a:t>
            </a:r>
            <a:endParaRPr lang="zh-CN" sz="2400" dirty="0"/>
          </a:p>
        </p:txBody>
      </p:sp>
      <p:sp>
        <p:nvSpPr>
          <p:cNvPr id="19" name="slot:r-306cbff392a360465353f7289263d7e0"/>
          <p:cNvSpPr txBox="1"/>
          <p:nvPr/>
        </p:nvSpPr>
        <p:spPr>
          <a:xfrm>
            <a:off x="5740400" y="4064000"/>
            <a:ext cx="57404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Match team capacity</a:t>
            </a:r>
            <a:endParaRPr lang="zh-CN" sz="1900" dirty="0"/>
          </a:p>
        </p:txBody>
      </p:sp>
      <p:sp>
        <p:nvSpPr>
          <p:cNvPr id="20" name="r-9d21aac313e9aff93086dab55359e64e"/>
          <p:cNvSpPr/>
          <p:nvPr/>
        </p:nvSpPr>
        <p:spPr>
          <a:xfrm>
            <a:off x="4775200" y="4686300"/>
            <a:ext cx="68072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21" name="slot:r-7c3b20703da5ea5ff94d61a835b8b197"/>
          <p:cNvSpPr txBox="1"/>
          <p:nvPr/>
        </p:nvSpPr>
        <p:spPr>
          <a:xfrm>
            <a:off x="4826000" y="4851400"/>
            <a:ext cx="7112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2" name="slot:r-e367176fd5f759cd39b79ce888383b01"/>
          <p:cNvSpPr txBox="1"/>
          <p:nvPr/>
        </p:nvSpPr>
        <p:spPr>
          <a:xfrm>
            <a:off x="5740400" y="4813300"/>
            <a:ext cx="57277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</a:t>
            </a:r>
            <a:endParaRPr lang="zh-CN" sz="2400" dirty="0"/>
          </a:p>
        </p:txBody>
      </p:sp>
      <p:sp>
        <p:nvSpPr>
          <p:cNvPr id="23" name="slot:r-e193a9b45ca3a209165a19619201d050"/>
          <p:cNvSpPr txBox="1"/>
          <p:nvPr/>
        </p:nvSpPr>
        <p:spPr>
          <a:xfrm>
            <a:off x="5740400" y="5359400"/>
            <a:ext cx="57404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Set a checkpoint</a:t>
            </a:r>
            <a:endParaRPr lang="zh-CN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b72d1d1af0add88f2bfd55c525932f6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e4c592fb7ef03411be6c5070d38ee4c0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660400" y="317500"/>
            <a:ext cx="10414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KEY IDEA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Make room for focus</a:t>
            </a:r>
            <a:endParaRPr lang="zh-CN" sz="3200" dirty="0"/>
          </a:p>
        </p:txBody>
      </p:sp>
      <p:sp>
        <p:nvSpPr>
          <p:cNvPr id="6" name="r-7cf7ee2413ecf24fb0ca8da2cb92911b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 / 08</a:t>
            </a:r>
            <a:endParaRPr lang="zh-CN" sz="1100" dirty="0"/>
          </a:p>
        </p:txBody>
      </p:sp>
      <p:sp>
        <p:nvSpPr>
          <p:cNvPr id="9" name="r-7352be8d41101b60618a309d050a9bf7"/>
          <p:cNvSpPr/>
          <p:nvPr/>
        </p:nvSpPr>
        <p:spPr>
          <a:xfrm>
            <a:off x="7975600" y="2120900"/>
            <a:ext cx="3606800" cy="36195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0" name="slot:r-e9a1133a65d2fe8ce84aa7acaf792450"/>
          <p:cNvSpPr txBox="1"/>
          <p:nvPr/>
        </p:nvSpPr>
        <p:spPr>
          <a:xfrm>
            <a:off x="609600" y="2400300"/>
            <a:ext cx="69596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Few bets.</a:t>
            </a:r>
            <a:endParaRPr lang="zh-CN" sz="3800" dirty="0"/>
          </a:p>
        </p:txBody>
      </p:sp>
      <p:sp>
        <p:nvSpPr>
          <p:cNvPr id="11" name="slot:r-e9a1133a65d2fe8ce84aa7acaf792450"/>
          <p:cNvSpPr txBox="1"/>
          <p:nvPr/>
        </p:nvSpPr>
        <p:spPr>
          <a:xfrm>
            <a:off x="609600" y="2955290"/>
            <a:ext cx="69596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Clear owners.</a:t>
            </a:r>
            <a:endParaRPr lang="zh-CN" sz="3800" dirty="0"/>
          </a:p>
        </p:txBody>
      </p:sp>
      <p:sp>
        <p:nvSpPr>
          <p:cNvPr id="12" name="slot:r-ff4105b73fa797238e9646ccc7b14dea"/>
          <p:cNvSpPr txBox="1"/>
          <p:nvPr/>
        </p:nvSpPr>
        <p:spPr>
          <a:xfrm>
            <a:off x="609600" y="4927600"/>
            <a:ext cx="69596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Protect time for the work that matters most.</a:t>
            </a:r>
            <a:endParaRPr lang="zh-CN" sz="1900" dirty="0"/>
          </a:p>
        </p:txBody>
      </p:sp>
      <p:sp>
        <p:nvSpPr>
          <p:cNvPr id="13" name="slot:r-a3330d19c3d24ef189d8f81cce3bdc54"/>
          <p:cNvSpPr txBox="1"/>
          <p:nvPr/>
        </p:nvSpPr>
        <p:spPr>
          <a:xfrm>
            <a:off x="8318500" y="2349500"/>
            <a:ext cx="29083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Focus areas</a:t>
            </a:r>
            <a:endParaRPr lang="zh-CN" sz="1600" dirty="0"/>
          </a:p>
        </p:txBody>
      </p:sp>
      <p:sp>
        <p:nvSpPr>
          <p:cNvPr id="14" name="slot:r-f6f7bb285dec0ad92a18765120dbc0c0"/>
          <p:cNvSpPr txBox="1"/>
          <p:nvPr/>
        </p:nvSpPr>
        <p:spPr>
          <a:xfrm>
            <a:off x="8318500" y="3022600"/>
            <a:ext cx="29083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4800" dirty="0"/>
          </a:p>
        </p:txBody>
      </p:sp>
      <p:sp>
        <p:nvSpPr>
          <p:cNvPr id="15" name="slot:r-51c7c5446b067ddc180725fcadb1c1db"/>
          <p:cNvSpPr txBox="1"/>
          <p:nvPr/>
        </p:nvSpPr>
        <p:spPr>
          <a:xfrm>
            <a:off x="8318500" y="4559300"/>
            <a:ext cx="29083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Goal, owner,</a:t>
            </a:r>
            <a:endParaRPr lang="zh-CN" sz="2000" dirty="0"/>
          </a:p>
        </p:txBody>
      </p:sp>
      <p:sp>
        <p:nvSpPr>
          <p:cNvPr id="16" name="slot:r-51c7c5446b067ddc180725fcadb1c1db"/>
          <p:cNvSpPr txBox="1"/>
          <p:nvPr/>
        </p:nvSpPr>
        <p:spPr>
          <a:xfrm>
            <a:off x="8318500" y="4851400"/>
            <a:ext cx="29083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</a:t>
            </a:r>
            <a:endParaRPr lang="zh-CN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88fa8ef7526a13565cb3245d2e9629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d3b80ae1d3b0d45c7cc184755e9df8b8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660400" y="317500"/>
            <a:ext cx="10414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OPTIONS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our options</a:t>
            </a:r>
            <a:endParaRPr lang="zh-CN" sz="3200" dirty="0"/>
          </a:p>
        </p:txBody>
      </p:sp>
      <p:sp>
        <p:nvSpPr>
          <p:cNvPr id="6" name="r-ccad48ccdb237fa93bb838335bbfb1ef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5452" y="6375400"/>
            <a:ext cx="526948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 / 08</a:t>
            </a:r>
            <a:endParaRPr lang="zh-CN" sz="1100" dirty="0"/>
          </a:p>
        </p:txBody>
      </p:sp>
      <p:sp>
        <p:nvSpPr>
          <p:cNvPr id="9" name="r-f77220977bdf5331fbff25fed93826a1"/>
          <p:cNvSpPr/>
          <p:nvPr/>
        </p:nvSpPr>
        <p:spPr>
          <a:xfrm>
            <a:off x="6197600" y="2019300"/>
            <a:ext cx="5384800" cy="3810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0" name="r-60e7ab1abd339429b4d4d774a7dfdd52"/>
          <p:cNvSpPr/>
          <p:nvPr/>
        </p:nvSpPr>
        <p:spPr>
          <a:xfrm>
            <a:off x="609600" y="2019300"/>
            <a:ext cx="52324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11" name="r-9b47140fd7a3f2ceb0e8eca1c78ee72d"/>
          <p:cNvSpPr/>
          <p:nvPr/>
        </p:nvSpPr>
        <p:spPr>
          <a:xfrm>
            <a:off x="6477000" y="2019300"/>
            <a:ext cx="4826000" cy="127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2" name="slot:r-44a55b7906e683c5691d7ed42319341a"/>
          <p:cNvSpPr txBox="1"/>
          <p:nvPr/>
        </p:nvSpPr>
        <p:spPr>
          <a:xfrm>
            <a:off x="609600" y="2260600"/>
            <a:ext cx="4978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CURRENT APPROACH</a:t>
            </a:r>
            <a:endParaRPr lang="zh-CN" sz="1300" dirty="0"/>
          </a:p>
        </p:txBody>
      </p:sp>
      <p:sp>
        <p:nvSpPr>
          <p:cNvPr id="13" name="slot:r-675c0f8cffcabea3da44b78854218630"/>
          <p:cNvSpPr txBox="1"/>
          <p:nvPr/>
        </p:nvSpPr>
        <p:spPr>
          <a:xfrm>
            <a:off x="6477000" y="2260600"/>
            <a:ext cx="4826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DFEBE7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PROPOSED DIRECTION</a:t>
            </a:r>
            <a:endParaRPr lang="zh-CN" sz="1300" dirty="0"/>
          </a:p>
        </p:txBody>
      </p:sp>
      <p:sp>
        <p:nvSpPr>
          <p:cNvPr id="14" name="slot:r-0c0d04974a7a90eb02e281d439655c2f"/>
          <p:cNvSpPr txBox="1"/>
          <p:nvPr/>
        </p:nvSpPr>
        <p:spPr>
          <a:xfrm>
            <a:off x="609600" y="2819400"/>
            <a:ext cx="502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Many projects</a:t>
            </a:r>
            <a:endParaRPr lang="zh-CN" sz="2400" dirty="0"/>
          </a:p>
        </p:txBody>
      </p:sp>
      <p:sp>
        <p:nvSpPr>
          <p:cNvPr id="15" name="slot:r-4160cb88b6d4cbea1864ea8ccfab0120"/>
          <p:cNvSpPr txBox="1"/>
          <p:nvPr/>
        </p:nvSpPr>
        <p:spPr>
          <a:xfrm>
            <a:off x="6477000" y="2819400"/>
            <a:ext cx="47244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Focused work</a:t>
            </a:r>
            <a:endParaRPr lang="zh-CN" sz="2000" dirty="0"/>
          </a:p>
        </p:txBody>
      </p:sp>
      <p:sp>
        <p:nvSpPr>
          <p:cNvPr id="16" name="slot:r-61b55cf70532acab9ac5198f0d84825f"/>
          <p:cNvSpPr txBox="1"/>
          <p:nvPr/>
        </p:nvSpPr>
        <p:spPr>
          <a:xfrm>
            <a:off x="609600" y="37973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Local priorities</a:t>
            </a:r>
            <a:endParaRPr lang="zh-CN" sz="1900" dirty="0"/>
          </a:p>
        </p:txBody>
      </p:sp>
      <p:sp>
        <p:nvSpPr>
          <p:cNvPr id="17" name="slot:r-964887f40b01f26a221a0458a788e9eb"/>
          <p:cNvSpPr txBox="1"/>
          <p:nvPr/>
        </p:nvSpPr>
        <p:spPr>
          <a:xfrm>
            <a:off x="6477000" y="37973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shared goal</a:t>
            </a:r>
            <a:endParaRPr lang="zh-CN" sz="2000" dirty="0"/>
          </a:p>
        </p:txBody>
      </p:sp>
      <p:sp>
        <p:nvSpPr>
          <p:cNvPr id="18" name="slot:r-6893def7b995b13c3462684ed29b2512"/>
          <p:cNvSpPr txBox="1"/>
          <p:nvPr/>
        </p:nvSpPr>
        <p:spPr>
          <a:xfrm>
            <a:off x="609600" y="44196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Split resources</a:t>
            </a:r>
            <a:endParaRPr lang="zh-CN" sz="1900" dirty="0"/>
          </a:p>
        </p:txBody>
      </p:sp>
      <p:sp>
        <p:nvSpPr>
          <p:cNvPr id="19" name="slot:r-2a23de176a0530d1e9df219a5c59ea40"/>
          <p:cNvSpPr txBox="1"/>
          <p:nvPr/>
        </p:nvSpPr>
        <p:spPr>
          <a:xfrm>
            <a:off x="6477000" y="44196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focused pilot</a:t>
            </a:r>
            <a:endParaRPr lang="zh-CN" sz="2000" dirty="0"/>
          </a:p>
        </p:txBody>
      </p:sp>
      <p:sp>
        <p:nvSpPr>
          <p:cNvPr id="20" name="slot:r-808640769818cd70c6014c83e56c0d21"/>
          <p:cNvSpPr txBox="1"/>
          <p:nvPr/>
        </p:nvSpPr>
        <p:spPr>
          <a:xfrm>
            <a:off x="609600" y="50419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 at the end</a:t>
            </a:r>
            <a:endParaRPr lang="zh-CN" sz="1900" dirty="0"/>
          </a:p>
        </p:txBody>
      </p:sp>
      <p:sp>
        <p:nvSpPr>
          <p:cNvPr id="21" name="slot:r-92ab259b8ad67329eb12f71a5ed840e7"/>
          <p:cNvSpPr txBox="1"/>
          <p:nvPr/>
        </p:nvSpPr>
        <p:spPr>
          <a:xfrm>
            <a:off x="6477000" y="50419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Regular check-ins</a:t>
            </a:r>
            <a:endParaRPr lang="zh-CN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6ca072ca6a9cccfe00fa1461c39d75f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7bf17e0fc44facf224d12b333a9ec8b5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660400" y="317500"/>
            <a:ext cx="10414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plan we can act on</a:t>
            </a:r>
            <a:endParaRPr lang="zh-CN" sz="3200" dirty="0"/>
          </a:p>
        </p:txBody>
      </p:sp>
      <p:sp>
        <p:nvSpPr>
          <p:cNvPr id="6" name="r-94083dd6ca2bd6a9502cde2db1afcd78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05 / 08</a:t>
            </a:r>
            <a:endParaRPr lang="zh-CN" sz="1100" dirty="0"/>
          </a:p>
        </p:txBody>
      </p:sp>
      <p:sp>
        <p:nvSpPr>
          <p:cNvPr id="9" name="slot:r-cec156be9c82dea469376afc2a5d9cee"/>
          <p:cNvSpPr txBox="1"/>
          <p:nvPr/>
        </p:nvSpPr>
        <p:spPr>
          <a:xfrm>
            <a:off x="609600" y="18796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Four steps, with a clear owner for each</a:t>
            </a:r>
            <a:endParaRPr lang="zh-CN" sz="1900" dirty="0"/>
          </a:p>
        </p:txBody>
      </p:sp>
      <p:sp>
        <p:nvSpPr>
          <p:cNvPr id="10" name="r-fd811cbb96acb8e2289ffed3fed372e6"/>
          <p:cNvSpPr/>
          <p:nvPr/>
        </p:nvSpPr>
        <p:spPr>
          <a:xfrm>
            <a:off x="609600" y="2844800"/>
            <a:ext cx="5118100" cy="127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1" name="slot:r-652e8dfd7b31ad26903d284b6b3978e5"/>
          <p:cNvSpPr txBox="1"/>
          <p:nvPr/>
        </p:nvSpPr>
        <p:spPr>
          <a:xfrm>
            <a:off x="609600" y="30226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2" name="slot:r-84a17a8ba1c54746439dbaf3b6f0c798"/>
          <p:cNvSpPr txBox="1"/>
          <p:nvPr/>
        </p:nvSpPr>
        <p:spPr>
          <a:xfrm>
            <a:off x="1638300" y="29972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Define</a:t>
            </a:r>
            <a:endParaRPr lang="zh-CN" sz="2400" dirty="0"/>
          </a:p>
        </p:txBody>
      </p:sp>
      <p:sp>
        <p:nvSpPr>
          <p:cNvPr id="13" name="slot:r-ac446205c8fb490f8747e53fd14041c3"/>
          <p:cNvSpPr txBox="1"/>
          <p:nvPr/>
        </p:nvSpPr>
        <p:spPr>
          <a:xfrm>
            <a:off x="1638300" y="36449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Agree on the outcome</a:t>
            </a:r>
            <a:endParaRPr lang="zh-CN" sz="1900" dirty="0"/>
          </a:p>
        </p:txBody>
      </p:sp>
      <p:sp>
        <p:nvSpPr>
          <p:cNvPr id="14" name="r-c5373ad45bd80ff52b265b6e7a10b39c"/>
          <p:cNvSpPr/>
          <p:nvPr/>
        </p:nvSpPr>
        <p:spPr>
          <a:xfrm>
            <a:off x="6451600" y="2844800"/>
            <a:ext cx="5118100" cy="127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5" name="slot:r-b9c0da218a0df854749bccd6cfa2ea71"/>
          <p:cNvSpPr txBox="1"/>
          <p:nvPr/>
        </p:nvSpPr>
        <p:spPr>
          <a:xfrm>
            <a:off x="6451600" y="30226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6" name="slot:r-27e06a6aebf1e40dffe938924c9b133d"/>
          <p:cNvSpPr txBox="1"/>
          <p:nvPr/>
        </p:nvSpPr>
        <p:spPr>
          <a:xfrm>
            <a:off x="7480300" y="29972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Test</a:t>
            </a:r>
            <a:endParaRPr lang="zh-CN" sz="2400" dirty="0"/>
          </a:p>
        </p:txBody>
      </p:sp>
      <p:sp>
        <p:nvSpPr>
          <p:cNvPr id="17" name="slot:r-306cbff392a360465353f7289263d7e0"/>
          <p:cNvSpPr txBox="1"/>
          <p:nvPr/>
        </p:nvSpPr>
        <p:spPr>
          <a:xfrm>
            <a:off x="7480300" y="36449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Run a small pilot</a:t>
            </a:r>
            <a:endParaRPr lang="zh-CN" sz="1900" dirty="0"/>
          </a:p>
        </p:txBody>
      </p:sp>
      <p:sp>
        <p:nvSpPr>
          <p:cNvPr id="18" name="r-1bbdace834a742da026a3452395f2e3a"/>
          <p:cNvSpPr/>
          <p:nvPr/>
        </p:nvSpPr>
        <p:spPr>
          <a:xfrm>
            <a:off x="609600" y="4521200"/>
            <a:ext cx="5118100" cy="127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9" name="slot:r-7c3b20703da5ea5ff94d61a835b8b197"/>
          <p:cNvSpPr txBox="1"/>
          <p:nvPr/>
        </p:nvSpPr>
        <p:spPr>
          <a:xfrm>
            <a:off x="609600" y="46990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0" name="slot:r-e367176fd5f759cd39b79ce888383b01"/>
          <p:cNvSpPr txBox="1"/>
          <p:nvPr/>
        </p:nvSpPr>
        <p:spPr>
          <a:xfrm>
            <a:off x="1638300" y="46736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</a:t>
            </a:r>
            <a:endParaRPr lang="zh-CN" sz="2400" dirty="0"/>
          </a:p>
        </p:txBody>
      </p:sp>
      <p:sp>
        <p:nvSpPr>
          <p:cNvPr id="21" name="slot:r-e193a9b45ca3a209165a19619201d050"/>
          <p:cNvSpPr txBox="1"/>
          <p:nvPr/>
        </p:nvSpPr>
        <p:spPr>
          <a:xfrm>
            <a:off x="1638300" y="53213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the evidence</a:t>
            </a:r>
            <a:endParaRPr lang="zh-CN" sz="1900" dirty="0"/>
          </a:p>
        </p:txBody>
      </p:sp>
      <p:sp>
        <p:nvSpPr>
          <p:cNvPr id="22" name="r-0cbf98851b9a5844a9719f3c5bbd30fe"/>
          <p:cNvSpPr/>
          <p:nvPr/>
        </p:nvSpPr>
        <p:spPr>
          <a:xfrm>
            <a:off x="6451600" y="4521200"/>
            <a:ext cx="5118100" cy="127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23" name="slot:r-2405323c775ed9807a11a8ea1ed1c130"/>
          <p:cNvSpPr txBox="1"/>
          <p:nvPr/>
        </p:nvSpPr>
        <p:spPr>
          <a:xfrm>
            <a:off x="6451600" y="46990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</a:t>
            </a:r>
            <a:endParaRPr lang="zh-CN" sz="2800" dirty="0"/>
          </a:p>
        </p:txBody>
      </p:sp>
      <p:sp>
        <p:nvSpPr>
          <p:cNvPr id="24" name="slot:r-daa83092046d2925147184bf76d617c2"/>
          <p:cNvSpPr txBox="1"/>
          <p:nvPr/>
        </p:nvSpPr>
        <p:spPr>
          <a:xfrm>
            <a:off x="7480300" y="46736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Decide</a:t>
            </a:r>
            <a:endParaRPr lang="zh-CN" sz="2400" dirty="0"/>
          </a:p>
        </p:txBody>
      </p:sp>
      <p:sp>
        <p:nvSpPr>
          <p:cNvPr id="25" name="slot:r-2031c21ee5d3362af5298bd1db1b9b6f"/>
          <p:cNvSpPr txBox="1"/>
          <p:nvPr/>
        </p:nvSpPr>
        <p:spPr>
          <a:xfrm>
            <a:off x="7480300" y="53213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Adapt the next step</a:t>
            </a:r>
            <a:endParaRPr lang="zh-CN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b3a2b3e6c5d2252a389889e5dfcb82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a97c4082e296c397bba54268dcbd220b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660400" y="317500"/>
            <a:ext cx="10414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ILLUSTRATIVE DATA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Track the change</a:t>
            </a:r>
            <a:endParaRPr lang="zh-CN" sz="3200" dirty="0"/>
          </a:p>
        </p:txBody>
      </p:sp>
      <p:sp>
        <p:nvSpPr>
          <p:cNvPr id="6" name="r-b24aa30909b3affd0715a093a5b9372e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06 / 08</a:t>
            </a:r>
            <a:endParaRPr lang="zh-CN" sz="1100" dirty="0"/>
          </a:p>
        </p:txBody>
      </p:sp>
      <p:sp>
        <p:nvSpPr>
          <p:cNvPr id="9" name="slot:r-4bd2f3792d6e9462570a0b1ef3ac8a61"/>
          <p:cNvSpPr txBox="1"/>
          <p:nvPr/>
        </p:nvSpPr>
        <p:spPr>
          <a:xfrm>
            <a:off x="609600" y="17907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figures only. Not measured results.</a:t>
            </a:r>
            <a:endParaRPr lang="zh-CN" sz="1900" dirty="0"/>
          </a:p>
        </p:txBody>
      </p:sp>
      <p:sp>
        <p:nvSpPr>
          <p:cNvPr id="10" name="slot:r-aab2600455f2031a881c9d70019f1e74"/>
          <p:cNvSpPr txBox="1"/>
          <p:nvPr/>
        </p:nvSpPr>
        <p:spPr>
          <a:xfrm>
            <a:off x="609600" y="2844800"/>
            <a:ext cx="30099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32</a:t>
            </a:r>
            <a:endParaRPr lang="zh-CN" sz="4800" dirty="0"/>
          </a:p>
        </p:txBody>
      </p:sp>
      <p:sp>
        <p:nvSpPr>
          <p:cNvPr id="11" name="slot:r-1ceb013224206a3ab66e5befa9df56b7"/>
          <p:cNvSpPr txBox="1"/>
          <p:nvPr/>
        </p:nvSpPr>
        <p:spPr>
          <a:xfrm>
            <a:off x="609600" y="4203700"/>
            <a:ext cx="2984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Phase 4</a:t>
            </a:r>
            <a:endParaRPr lang="zh-CN" sz="2400" dirty="0"/>
          </a:p>
        </p:txBody>
      </p:sp>
      <p:sp>
        <p:nvSpPr>
          <p:cNvPr id="12" name="slot:r-742afe5917186c35f32f49fcba2d0d16"/>
          <p:cNvSpPr txBox="1"/>
          <p:nvPr/>
        </p:nvSpPr>
        <p:spPr>
          <a:xfrm>
            <a:off x="609600" y="5003800"/>
            <a:ext cx="2984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only</a:t>
            </a:r>
            <a:endParaRPr lang="zh-CN" sz="1900" dirty="0"/>
          </a:p>
        </p:txBody>
      </p:sp>
      <p:sp>
        <p:nvSpPr>
          <p:cNvPr id="13" name="slot:r-742afe5917186c35f32f49fcba2d0d16"/>
          <p:cNvSpPr txBox="1"/>
          <p:nvPr/>
        </p:nvSpPr>
        <p:spPr>
          <a:xfrm>
            <a:off x="609600" y="5281295"/>
            <a:ext cx="2984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actions</a:t>
            </a:r>
            <a:endParaRPr lang="zh-CN" sz="1900" dirty="0"/>
          </a:p>
        </p:txBody>
      </p:sp>
      <p:graphicFrame>
        <p:nvGraphicFramePr>
          <p:cNvPr id="14" name="slot:r-f6f4cc518ffb4204d60865d1bdbc9e3d" descr=""/>
          <p:cNvGraphicFramePr/>
          <p:nvPr/>
        </p:nvGraphicFramePr>
        <p:xfrm>
          <a:off x="4140200" y="2628900"/>
          <a:ext cx="7366000" cy="330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2ea46aebf3c42c80d40a9d740c2146f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eb938a9b33172910ba16412a76eed11f"/>
          <p:cNvSpPr/>
          <p:nvPr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slot:r-2464883f5a3a128a0ccb56de71f4778b"/>
          <p:cNvSpPr txBox="1"/>
          <p:nvPr/>
        </p:nvSpPr>
        <p:spPr>
          <a:xfrm>
            <a:off x="660400" y="317500"/>
            <a:ext cx="10414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ACTIONS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Leave with a clear plan</a:t>
            </a:r>
            <a:endParaRPr lang="zh-CN" sz="3200" dirty="0"/>
          </a:p>
        </p:txBody>
      </p:sp>
      <p:sp>
        <p:nvSpPr>
          <p:cNvPr id="6" name="r-0481ab22f27df9a2f2cf1d56bf303f3c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07 / 08</a:t>
            </a:r>
            <a:endParaRPr lang="zh-CN" sz="1100" dirty="0"/>
          </a:p>
        </p:txBody>
      </p:sp>
      <p:sp>
        <p:nvSpPr>
          <p:cNvPr id="9" name="r-e369042b16de17e46ead7e60bb749600"/>
          <p:cNvSpPr/>
          <p:nvPr/>
        </p:nvSpPr>
        <p:spPr>
          <a:xfrm>
            <a:off x="609600" y="2070100"/>
            <a:ext cx="3708400" cy="38354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10" name="slot:r-9f9e9d9b8c6516b01b923c53755dc1ef"/>
          <p:cNvSpPr txBox="1"/>
          <p:nvPr/>
        </p:nvSpPr>
        <p:spPr>
          <a:xfrm>
            <a:off x="901700" y="2463800"/>
            <a:ext cx="31115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 on the </a:t>
            </a:r>
            <a:endParaRPr lang="zh-CN" sz="3800" dirty="0"/>
          </a:p>
        </p:txBody>
      </p:sp>
      <p:sp>
        <p:nvSpPr>
          <p:cNvPr id="11" name="slot:r-9f9e9d9b8c6516b01b923c53755dc1ef"/>
          <p:cNvSpPr txBox="1"/>
          <p:nvPr/>
        </p:nvSpPr>
        <p:spPr>
          <a:xfrm>
            <a:off x="901700" y="3018790"/>
            <a:ext cx="31115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plan</a:t>
            </a:r>
            <a:endParaRPr lang="zh-CN" sz="3800" dirty="0"/>
          </a:p>
        </p:txBody>
      </p:sp>
      <p:sp>
        <p:nvSpPr>
          <p:cNvPr id="12" name="slot:r-cec156be9c82dea469376afc2a5d9cee"/>
          <p:cNvSpPr txBox="1"/>
          <p:nvPr/>
        </p:nvSpPr>
        <p:spPr>
          <a:xfrm>
            <a:off x="901700" y="5080000"/>
            <a:ext cx="31115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DFEBE7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Owners and next steps</a:t>
            </a:r>
            <a:endParaRPr lang="zh-CN" sz="1300" dirty="0"/>
          </a:p>
        </p:txBody>
      </p:sp>
      <p:sp>
        <p:nvSpPr>
          <p:cNvPr id="13" name="r-49e662ecc338ff186feba6a8d110f6fb"/>
          <p:cNvSpPr/>
          <p:nvPr/>
        </p:nvSpPr>
        <p:spPr>
          <a:xfrm>
            <a:off x="4851400" y="2095500"/>
            <a:ext cx="67310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14" name="slot:r-652e8dfd7b31ad26903d284b6b3978e5"/>
          <p:cNvSpPr txBox="1"/>
          <p:nvPr/>
        </p:nvSpPr>
        <p:spPr>
          <a:xfrm>
            <a:off x="4851400" y="2273300"/>
            <a:ext cx="7747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5" name="slot:r-84a17a8ba1c54746439dbaf3b6f0c798"/>
          <p:cNvSpPr txBox="1"/>
          <p:nvPr/>
        </p:nvSpPr>
        <p:spPr>
          <a:xfrm>
            <a:off x="5829300" y="2222500"/>
            <a:ext cx="57531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goal</a:t>
            </a:r>
            <a:endParaRPr lang="zh-CN" sz="2400" dirty="0"/>
          </a:p>
        </p:txBody>
      </p:sp>
      <p:sp>
        <p:nvSpPr>
          <p:cNvPr id="16" name="slot:r-ac446205c8fb490f8747e53fd14041c3"/>
          <p:cNvSpPr txBox="1"/>
          <p:nvPr/>
        </p:nvSpPr>
        <p:spPr>
          <a:xfrm>
            <a:off x="5829300" y="2768600"/>
            <a:ext cx="57531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Write down the outcome</a:t>
            </a:r>
            <a:endParaRPr lang="zh-CN" sz="1900" dirty="0"/>
          </a:p>
        </p:txBody>
      </p:sp>
      <p:sp>
        <p:nvSpPr>
          <p:cNvPr id="17" name="r-115f8251b36777079d5e3ee437aa3001"/>
          <p:cNvSpPr/>
          <p:nvPr/>
        </p:nvSpPr>
        <p:spPr>
          <a:xfrm>
            <a:off x="4851400" y="3416300"/>
            <a:ext cx="67310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18" name="slot:r-b9c0da218a0df854749bccd6cfa2ea71"/>
          <p:cNvSpPr txBox="1"/>
          <p:nvPr/>
        </p:nvSpPr>
        <p:spPr>
          <a:xfrm>
            <a:off x="4851400" y="3594100"/>
            <a:ext cx="7747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9" name="slot:r-27e06a6aebf1e40dffe938924c9b133d"/>
          <p:cNvSpPr txBox="1"/>
          <p:nvPr/>
        </p:nvSpPr>
        <p:spPr>
          <a:xfrm>
            <a:off x="5829300" y="3543300"/>
            <a:ext cx="57531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owner</a:t>
            </a:r>
            <a:endParaRPr lang="zh-CN" sz="2400" dirty="0"/>
          </a:p>
        </p:txBody>
      </p:sp>
      <p:sp>
        <p:nvSpPr>
          <p:cNvPr id="20" name="slot:r-306cbff392a360465353f7289263d7e0"/>
          <p:cNvSpPr txBox="1"/>
          <p:nvPr/>
        </p:nvSpPr>
        <p:spPr>
          <a:xfrm>
            <a:off x="5829300" y="4089400"/>
            <a:ext cx="57531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Confirm responsibility</a:t>
            </a:r>
            <a:endParaRPr lang="zh-CN" sz="1900" dirty="0"/>
          </a:p>
        </p:txBody>
      </p:sp>
      <p:sp>
        <p:nvSpPr>
          <p:cNvPr id="21" name="r-57f266c8b5a5fea7c60cc659edb98712"/>
          <p:cNvSpPr/>
          <p:nvPr/>
        </p:nvSpPr>
        <p:spPr>
          <a:xfrm>
            <a:off x="4851400" y="4737100"/>
            <a:ext cx="6731000" cy="12700"/>
          </a:xfrm>
          <a:prstGeom prst="rect">
            <a:avLst/>
          </a:prstGeom>
          <a:solidFill>
            <a:srgbClr val="C3D1C7"/>
          </a:solidFill>
          <a:ln w="12700">
            <a:solidFill>
              <a:srgbClr val="C3D1C7">
                <a:alpha val="0"/>
              </a:srgbClr>
            </a:solidFill>
            <a:prstDash val="solid"/>
          </a:ln>
        </p:spPr>
      </p:sp>
      <p:sp>
        <p:nvSpPr>
          <p:cNvPr id="22" name="slot:r-7c3b20703da5ea5ff94d61a835b8b197"/>
          <p:cNvSpPr txBox="1"/>
          <p:nvPr/>
        </p:nvSpPr>
        <p:spPr>
          <a:xfrm>
            <a:off x="4851400" y="4914900"/>
            <a:ext cx="7747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2F5D5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3" name="slot:r-e367176fd5f759cd39b79ce888383b01"/>
          <p:cNvSpPr txBox="1"/>
          <p:nvPr/>
        </p:nvSpPr>
        <p:spPr>
          <a:xfrm>
            <a:off x="5829300" y="4864100"/>
            <a:ext cx="57531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22302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review</a:t>
            </a:r>
            <a:endParaRPr lang="zh-CN" sz="2400" dirty="0"/>
          </a:p>
        </p:txBody>
      </p:sp>
      <p:sp>
        <p:nvSpPr>
          <p:cNvPr id="24" name="slot:r-e193a9b45ca3a209165a19619201d050"/>
          <p:cNvSpPr txBox="1"/>
          <p:nvPr/>
        </p:nvSpPr>
        <p:spPr>
          <a:xfrm>
            <a:off x="5829300" y="5410200"/>
            <a:ext cx="57531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Set a checkpoint</a:t>
            </a:r>
            <a:endParaRPr lang="zh-CN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c0a7225942c39d0d5e061d3a54807ada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4"/>
          </a:solidFill>
          <a:ln w="12700">
            <a:solidFill>
              <a:srgbClr val="F5F7F4">
                <a:alpha val="0"/>
              </a:srgbClr>
            </a:solidFill>
            <a:prstDash val="solid"/>
          </a:ln>
        </p:spPr>
      </p:sp>
      <p:sp>
        <p:nvSpPr>
          <p:cNvPr id="3" name="r-0784ff43bdc55b9dc60b4ad78f19eef3"/>
          <p:cNvSpPr/>
          <p:nvPr/>
        </p:nvSpPr>
        <p:spPr>
          <a:xfrm>
            <a:off x="0" y="0"/>
            <a:ext cx="12192000" cy="5562600"/>
          </a:xfrm>
          <a:prstGeom prst="rect">
            <a:avLst/>
          </a:prstGeom>
          <a:solidFill>
            <a:srgbClr val="2F5D50"/>
          </a:solidFill>
          <a:ln w="12700">
            <a:solidFill>
              <a:srgbClr val="2F5D50">
                <a:alpha val="0"/>
              </a:srgbClr>
            </a:solidFill>
            <a:prstDash val="solid"/>
          </a:ln>
        </p:spPr>
      </p:sp>
      <p:sp>
        <p:nvSpPr>
          <p:cNvPr id="4" name="slot:r-87325bf56b1a083da921829b7cca442f"/>
          <p:cNvSpPr txBox="1"/>
          <p:nvPr/>
        </p:nvSpPr>
        <p:spPr>
          <a:xfrm>
            <a:off x="609600" y="673100"/>
            <a:ext cx="10820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DFEBE7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NEXT STEPS</a:t>
            </a:r>
            <a:endParaRPr lang="zh-CN" sz="1300" dirty="0"/>
          </a:p>
        </p:txBody>
      </p:sp>
      <p:sp>
        <p:nvSpPr>
          <p:cNvPr id="5" name="slot:r-160df3d710ec879bcdac33b476193659"/>
          <p:cNvSpPr txBox="1"/>
          <p:nvPr/>
        </p:nvSpPr>
        <p:spPr>
          <a:xfrm>
            <a:off x="609600" y="2171700"/>
            <a:ext cx="10160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Choose the</a:t>
            </a:r>
            <a:endParaRPr lang="zh-CN" sz="4800" dirty="0"/>
          </a:p>
        </p:txBody>
      </p:sp>
      <p:sp>
        <p:nvSpPr>
          <p:cNvPr id="6" name="slot:r-160df3d710ec879bcdac33b476193659"/>
          <p:cNvSpPr txBox="1"/>
          <p:nvPr/>
        </p:nvSpPr>
        <p:spPr>
          <a:xfrm>
            <a:off x="609600" y="2872740"/>
            <a:ext cx="10160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move.</a:t>
            </a:r>
            <a:endParaRPr lang="zh-CN" sz="4800" dirty="0"/>
          </a:p>
        </p:txBody>
      </p:sp>
      <p:sp>
        <p:nvSpPr>
          <p:cNvPr id="7" name="slot:r-4bd2f3792d6e9462570a0b1ef3ac8a61"/>
          <p:cNvSpPr txBox="1"/>
          <p:nvPr/>
        </p:nvSpPr>
        <p:spPr>
          <a:xfrm>
            <a:off x="609600" y="4432300"/>
            <a:ext cx="101600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FFFFFF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What will you commit to after this meeting?</a:t>
            </a:r>
            <a:endParaRPr lang="zh-CN" sz="2000" dirty="0"/>
          </a:p>
        </p:txBody>
      </p:sp>
      <p:sp>
        <p:nvSpPr>
          <p:cNvPr id="8" name="slot:r-5ffd041c59024a24f5c12399213a77e0"/>
          <p:cNvSpPr txBox="1"/>
          <p:nvPr/>
        </p:nvSpPr>
        <p:spPr>
          <a:xfrm>
            <a:off x="609600" y="6045200"/>
            <a:ext cx="10795000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586F63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Editable Myo sample · Replace with your facts</a:t>
            </a:r>
            <a:endParaRPr lang="zh-CN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myopresent-ink-green.scene</dc:title>
  <dc:subject>P02 native editable snapshot</dc:subject>
  <dc:creator>AI PPT Core</dc:creator>
  <cp:lastModifiedBy>AI PPT Core</cp:lastModifiedBy>
  <cp:revision>1</cp:revision>
  <dcterms:created xsi:type="dcterms:W3CDTF">2026-09-27T10:21:45Z</dcterms:created>
  <dcterms:modified xsi:type="dcterms:W3CDTF">2026-09-27T10:21:45Z</dcterms:modified>
</cp:coreProperties>
</file>