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05023103448275862"/>
          <c:y val="0.08846153846153847"/>
          <c:w val="0.9394241379310344"/>
          <c:h val="0.8153846153846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Sessions</c:v>
                </c:pt>
              </c:strCache>
            </c:strRef>
          </c:tx>
          <c:spPr>
            <a:solidFill>
              <a:srgbClr val="1989BE"/>
            </a:solidFill>
            <a:effectLst/>
          </c:spPr>
          <c:invertIfNegative val="0"/>
          <c:dLbls>
            <c:numFmt formatCode="0.###############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525252"/>
                    </a:solidFill>
                    <a:latin typeface="Hiragino Sans GB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24</c:v>
                </c:pt>
                <c:pt idx="2">
                  <c:v>35</c:v>
                </c:pt>
                <c:pt idx="3">
                  <c:v>48</c:v>
                </c:pt>
              </c:numCache>
            </c:numRef>
          </c:val>
        </c:ser>
        <c:dLbls>
          <c:numFmt formatCode="0.###############" sourceLinked="0"/>
          <c:txPr>
            <a:bodyPr/>
            <a:lstStyle/>
            <a:p>
              <a:pPr>
                <a:defRPr b="0" i="0" strike="noStrike" sz="1300" u="none">
                  <a:solidFill>
                    <a:srgbClr val="525252"/>
                  </a:solidFill>
                  <a:latin typeface="Hiragino Sans GB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8"/>
          <c:min val="0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0.###############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cover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agenda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insight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comparison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process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data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summary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deep-space / closing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43e38a31741e919c39a49abe18fd69f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e49899249f426154f6716520a9eda41c"/>
          <p:cNvSpPr/>
          <p:nvPr/>
        </p:nvSpPr>
        <p:spPr>
          <a:xfrm>
            <a:off x="8813800" y="0"/>
            <a:ext cx="3378200" cy="6858000"/>
          </a:xfrm>
          <a:prstGeom prst="rect">
            <a:avLst/>
          </a:prstGeom>
          <a:solidFill>
            <a:srgbClr val="172B3C"/>
          </a:solidFill>
          <a:ln w="12700">
            <a:solidFill>
              <a:srgbClr val="172B3C">
                <a:alpha val="0"/>
              </a:srgbClr>
            </a:solidFill>
            <a:prstDash val="solid"/>
          </a:ln>
        </p:spPr>
      </p:sp>
      <p:sp>
        <p:nvSpPr>
          <p:cNvPr id="4" name="r-8b694bfc56faac1271324bf663ba0560"/>
          <p:cNvSpPr/>
          <p:nvPr/>
        </p:nvSpPr>
        <p:spPr>
          <a:xfrm>
            <a:off x="609600" y="609600"/>
            <a:ext cx="609600" cy="508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5" name="slot:r-87325bf56b1a083da921829b7cca442f"/>
          <p:cNvSpPr txBox="1"/>
          <p:nvPr/>
        </p:nvSpPr>
        <p:spPr>
          <a:xfrm>
            <a:off x="609600" y="927100"/>
            <a:ext cx="762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WORKING IDEAS</a:t>
            </a:r>
            <a:endParaRPr lang="zh-CN" sz="13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09600" y="209550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Product</a:t>
            </a:r>
            <a:endParaRPr lang="zh-CN" sz="48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609600" y="279654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brief</a:t>
            </a:r>
            <a:endParaRPr lang="zh-CN" sz="48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609600" y="4279900"/>
            <a:ext cx="7708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team knowledge assistant</a:t>
            </a:r>
            <a:endParaRPr lang="zh-CN" sz="1900" dirty="0"/>
          </a:p>
        </p:txBody>
      </p:sp>
      <p:sp>
        <p:nvSpPr>
          <p:cNvPr id="9" name="slot:r-5ffd041c59024a24f5c12399213a77e0"/>
          <p:cNvSpPr txBox="1"/>
          <p:nvPr/>
        </p:nvSpPr>
        <p:spPr>
          <a:xfrm>
            <a:off x="609600" y="6045200"/>
            <a:ext cx="78359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· Illustrative sample · 2026</a:t>
            </a:r>
            <a:endParaRPr lang="zh-CN" sz="1200" dirty="0"/>
          </a:p>
        </p:txBody>
      </p:sp>
      <p:sp>
        <p:nvSpPr>
          <p:cNvPr id="10" name="r-aea8063fa313579c8569c3d3972d03eb"/>
          <p:cNvSpPr/>
          <p:nvPr/>
        </p:nvSpPr>
        <p:spPr>
          <a:xfrm>
            <a:off x="9144000" y="1536700"/>
            <a:ext cx="2336800" cy="2336800"/>
          </a:xfrm>
          <a:prstGeom prst="ellipse">
            <a:avLst/>
          </a:prstGeom>
          <a:solidFill>
            <a:srgbClr val="0F1720"/>
          </a:solidFill>
          <a:ln w="25400">
            <a:solidFill>
              <a:srgbClr val="4CC2FF"/>
            </a:solidFill>
            <a:prstDash val="solid"/>
            <a:headEnd type="none"/>
            <a:tailEnd type="none"/>
          </a:ln>
        </p:spPr>
      </p:sp>
      <p:sp>
        <p:nvSpPr>
          <p:cNvPr id="11" name="r-5c2ee7d157fcae59bd397e44cecd5b2f"/>
          <p:cNvSpPr/>
          <p:nvPr/>
        </p:nvSpPr>
        <p:spPr>
          <a:xfrm>
            <a:off x="9588500" y="1993900"/>
            <a:ext cx="1435100" cy="1435100"/>
          </a:xfrm>
          <a:prstGeom prst="ellipse">
            <a:avLst/>
          </a:prstGeom>
          <a:solidFill>
            <a:srgbClr val="172B3C"/>
          </a:solidFill>
          <a:ln w="12700">
            <a:solidFill>
              <a:srgbClr val="6C82D9"/>
            </a:solidFill>
            <a:prstDash val="solid"/>
            <a:headEnd type="none"/>
            <a:tailEnd type="none"/>
          </a:ln>
        </p:spPr>
      </p:sp>
      <p:sp>
        <p:nvSpPr>
          <p:cNvPr id="12" name="slot:r-ee096a650e4af56ca943a63fcdf13724"/>
          <p:cNvSpPr txBox="1"/>
          <p:nvPr/>
        </p:nvSpPr>
        <p:spPr>
          <a:xfrm>
            <a:off x="9937293" y="2286000"/>
            <a:ext cx="1670507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4800" dirty="0"/>
          </a:p>
        </p:txBody>
      </p:sp>
      <p:sp>
        <p:nvSpPr>
          <p:cNvPr id="13" name="slot:r-1703bc6751fd23ed029d91ecdd24d049"/>
          <p:cNvSpPr txBox="1"/>
          <p:nvPr/>
        </p:nvSpPr>
        <p:spPr>
          <a:xfrm>
            <a:off x="9093200" y="463550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WORKING</a:t>
            </a:r>
            <a:endParaRPr lang="zh-CN" sz="1600" dirty="0"/>
          </a:p>
        </p:txBody>
      </p:sp>
      <p:sp>
        <p:nvSpPr>
          <p:cNvPr id="14" name="slot:r-1703bc6751fd23ed029d91ecdd24d049"/>
          <p:cNvSpPr txBox="1"/>
          <p:nvPr/>
        </p:nvSpPr>
        <p:spPr>
          <a:xfrm>
            <a:off x="9093200" y="486918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DRAFT</a:t>
            </a:r>
            <a:endParaRPr lang="zh-CN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8c23f0a47565e6d2071a06e42a72c9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db84ef5ca93b18d8d0b4074d6478d043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OVERVIEW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The decision ahead</a:t>
            </a:r>
            <a:endParaRPr lang="zh-CN" sz="3200" dirty="0"/>
          </a:p>
        </p:txBody>
      </p:sp>
      <p:sp>
        <p:nvSpPr>
          <p:cNvPr id="6" name="r-9f277c52740806a6297f2562e14cac11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19050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Our starting point</a:t>
            </a:r>
            <a:endParaRPr lang="zh-CN" sz="1900" dirty="0"/>
          </a:p>
        </p:txBody>
      </p:sp>
      <p:sp>
        <p:nvSpPr>
          <p:cNvPr id="10" name="r-cc47eb1071edbfe2472ed5bddfc76db9"/>
          <p:cNvSpPr/>
          <p:nvPr/>
        </p:nvSpPr>
        <p:spPr>
          <a:xfrm>
            <a:off x="609600" y="2984500"/>
            <a:ext cx="34544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1" name="slot:r-652e8dfd7b31ad26903d284b6b3978e5"/>
          <p:cNvSpPr txBox="1"/>
          <p:nvPr/>
        </p:nvSpPr>
        <p:spPr>
          <a:xfrm>
            <a:off x="6096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4800" dirty="0"/>
          </a:p>
        </p:txBody>
      </p:sp>
      <p:sp>
        <p:nvSpPr>
          <p:cNvPr id="12" name="slot:r-84a17a8ba1c54746439dbaf3b6f0c798"/>
          <p:cNvSpPr txBox="1"/>
          <p:nvPr/>
        </p:nvSpPr>
        <p:spPr>
          <a:xfrm>
            <a:off x="6096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Problem</a:t>
            </a:r>
            <a:endParaRPr lang="zh-CN" sz="2400" dirty="0"/>
          </a:p>
        </p:txBody>
      </p:sp>
      <p:sp>
        <p:nvSpPr>
          <p:cNvPr id="13" name="slot:r-ac446205c8fb490f8747e53fd14041c3"/>
          <p:cNvSpPr txBox="1"/>
          <p:nvPr/>
        </p:nvSpPr>
        <p:spPr>
          <a:xfrm>
            <a:off x="6096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Scattered knowledge</a:t>
            </a:r>
            <a:endParaRPr lang="zh-CN" sz="1900" dirty="0"/>
          </a:p>
        </p:txBody>
      </p:sp>
      <p:sp>
        <p:nvSpPr>
          <p:cNvPr id="14" name="r-31265cddf2be35d652447ebb62d543f1"/>
          <p:cNvSpPr/>
          <p:nvPr/>
        </p:nvSpPr>
        <p:spPr>
          <a:xfrm>
            <a:off x="4368800" y="2984500"/>
            <a:ext cx="34544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5" name="slot:r-b9c0da218a0df854749bccd6cfa2ea71"/>
          <p:cNvSpPr txBox="1"/>
          <p:nvPr/>
        </p:nvSpPr>
        <p:spPr>
          <a:xfrm>
            <a:off x="43688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4800" dirty="0"/>
          </a:p>
        </p:txBody>
      </p:sp>
      <p:sp>
        <p:nvSpPr>
          <p:cNvPr id="16" name="slot:r-27e06a6aebf1e40dffe938924c9b133d"/>
          <p:cNvSpPr txBox="1"/>
          <p:nvPr/>
        </p:nvSpPr>
        <p:spPr>
          <a:xfrm>
            <a:off x="43688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Approach</a:t>
            </a:r>
            <a:endParaRPr lang="zh-CN" sz="2400" dirty="0"/>
          </a:p>
        </p:txBody>
      </p:sp>
      <p:sp>
        <p:nvSpPr>
          <p:cNvPr id="17" name="slot:r-306cbff392a360465353f7289263d7e0"/>
          <p:cNvSpPr txBox="1"/>
          <p:nvPr/>
        </p:nvSpPr>
        <p:spPr>
          <a:xfrm>
            <a:off x="43688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Link to sources</a:t>
            </a:r>
            <a:endParaRPr lang="zh-CN" sz="1900" dirty="0"/>
          </a:p>
        </p:txBody>
      </p:sp>
      <p:sp>
        <p:nvSpPr>
          <p:cNvPr id="18" name="r-944bf6171d058bdb5110f413093ec992"/>
          <p:cNvSpPr/>
          <p:nvPr/>
        </p:nvSpPr>
        <p:spPr>
          <a:xfrm>
            <a:off x="8128000" y="2984500"/>
            <a:ext cx="34544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9" name="slot:r-7c3b20703da5ea5ff94d61a835b8b197"/>
          <p:cNvSpPr txBox="1"/>
          <p:nvPr/>
        </p:nvSpPr>
        <p:spPr>
          <a:xfrm>
            <a:off x="8128000" y="3175000"/>
            <a:ext cx="3302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20" name="slot:r-e367176fd5f759cd39b79ce888383b01"/>
          <p:cNvSpPr txBox="1"/>
          <p:nvPr/>
        </p:nvSpPr>
        <p:spPr>
          <a:xfrm>
            <a:off x="8128000" y="4521200"/>
            <a:ext cx="33909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Pilot</a:t>
            </a:r>
            <a:endParaRPr lang="zh-CN" sz="2400" dirty="0"/>
          </a:p>
        </p:txBody>
      </p:sp>
      <p:sp>
        <p:nvSpPr>
          <p:cNvPr id="21" name="slot:r-e193a9b45ca3a209165a19619201d050"/>
          <p:cNvSpPr txBox="1"/>
          <p:nvPr/>
        </p:nvSpPr>
        <p:spPr>
          <a:xfrm>
            <a:off x="8128000" y="5219700"/>
            <a:ext cx="3390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 one workflow</a:t>
            </a:r>
            <a:endParaRPr lang="zh-CN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3619cae978683bf2dffd08094a6ef28f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7f19db6ac8bd6818d134ba50b75994a9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KEY IDEA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Find answers faster</a:t>
            </a:r>
            <a:endParaRPr lang="zh-CN" sz="3200" dirty="0"/>
          </a:p>
        </p:txBody>
      </p:sp>
      <p:sp>
        <p:nvSpPr>
          <p:cNvPr id="6" name="r-251a9ce011fc48f8bf8c1b7a0fbc2b9e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 / 08</a:t>
            </a:r>
            <a:endParaRPr lang="zh-CN" sz="1100" dirty="0"/>
          </a:p>
        </p:txBody>
      </p:sp>
      <p:sp>
        <p:nvSpPr>
          <p:cNvPr id="9" name="r-cd0e243c5d9d5934839305c15752b765"/>
          <p:cNvSpPr/>
          <p:nvPr/>
        </p:nvSpPr>
        <p:spPr>
          <a:xfrm>
            <a:off x="609600" y="2108200"/>
            <a:ext cx="15240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0" name="r-9887cd504b16d314e0cff1c81009534d"/>
          <p:cNvSpPr/>
          <p:nvPr/>
        </p:nvSpPr>
        <p:spPr>
          <a:xfrm>
            <a:off x="7975600" y="2120900"/>
            <a:ext cx="3606800" cy="3619500"/>
          </a:xfrm>
          <a:prstGeom prst="rect">
            <a:avLst/>
          </a:prstGeom>
          <a:solidFill>
            <a:srgbClr val="172B3C"/>
          </a:solidFill>
          <a:ln w="12700">
            <a:solidFill>
              <a:srgbClr val="172B3C">
                <a:alpha val="0"/>
              </a:srgbClr>
            </a:solidFill>
            <a:prstDash val="solid"/>
          </a:ln>
        </p:spPr>
      </p:sp>
      <p:sp>
        <p:nvSpPr>
          <p:cNvPr id="11" name="slot:r-e9a1133a65d2fe8ce84aa7acaf792450"/>
          <p:cNvSpPr txBox="1"/>
          <p:nvPr/>
        </p:nvSpPr>
        <p:spPr>
          <a:xfrm>
            <a:off x="609600" y="240030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Less search.</a:t>
            </a:r>
            <a:endParaRPr lang="zh-CN" sz="3800" dirty="0"/>
          </a:p>
        </p:txBody>
      </p:sp>
      <p:sp>
        <p:nvSpPr>
          <p:cNvPr id="12" name="slot:r-e9a1133a65d2fe8ce84aa7acaf792450"/>
          <p:cNvSpPr txBox="1"/>
          <p:nvPr/>
        </p:nvSpPr>
        <p:spPr>
          <a:xfrm>
            <a:off x="609600" y="295529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More focus.</a:t>
            </a:r>
            <a:endParaRPr lang="zh-CN" sz="3800" dirty="0"/>
          </a:p>
        </p:txBody>
      </p:sp>
      <p:sp>
        <p:nvSpPr>
          <p:cNvPr id="13" name="slot:r-ff4105b73fa797238e9646ccc7b14dea"/>
          <p:cNvSpPr txBox="1"/>
          <p:nvPr/>
        </p:nvSpPr>
        <p:spPr>
          <a:xfrm>
            <a:off x="609600" y="4927600"/>
            <a:ext cx="69596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Start with one workflow and test it with a team.</a:t>
            </a:r>
            <a:endParaRPr lang="zh-CN" sz="1900" dirty="0"/>
          </a:p>
        </p:txBody>
      </p:sp>
      <p:sp>
        <p:nvSpPr>
          <p:cNvPr id="14" name="slot:r-a3330d19c3d24ef189d8f81cce3bdc54"/>
          <p:cNvSpPr txBox="1"/>
          <p:nvPr/>
        </p:nvSpPr>
        <p:spPr>
          <a:xfrm>
            <a:off x="8318500" y="2349500"/>
            <a:ext cx="29083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 areas</a:t>
            </a:r>
            <a:endParaRPr lang="zh-CN" sz="1600" dirty="0"/>
          </a:p>
        </p:txBody>
      </p:sp>
      <p:sp>
        <p:nvSpPr>
          <p:cNvPr id="15" name="slot:r-f6f7bb285dec0ad92a18765120dbc0c0"/>
          <p:cNvSpPr txBox="1"/>
          <p:nvPr/>
        </p:nvSpPr>
        <p:spPr>
          <a:xfrm>
            <a:off x="8318500" y="3022600"/>
            <a:ext cx="2908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16" name="slot:r-51c7c5446b067ddc180725fcadb1c1db"/>
          <p:cNvSpPr txBox="1"/>
          <p:nvPr/>
        </p:nvSpPr>
        <p:spPr>
          <a:xfrm>
            <a:off x="8318500" y="4559300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Goal, owner,</a:t>
            </a:r>
            <a:endParaRPr lang="zh-CN" sz="1900" dirty="0"/>
          </a:p>
        </p:txBody>
      </p:sp>
      <p:sp>
        <p:nvSpPr>
          <p:cNvPr id="17" name="slot:r-51c7c5446b067ddc180725fcadb1c1db"/>
          <p:cNvSpPr txBox="1"/>
          <p:nvPr/>
        </p:nvSpPr>
        <p:spPr>
          <a:xfrm>
            <a:off x="8318500" y="4836795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</a:t>
            </a:r>
            <a:endParaRPr lang="zh-CN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f6d6a76c1f5875d4a99ba3612606176c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54144dbda025371cdbdbf22c8a256f0a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OPTIONS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our options</a:t>
            </a:r>
            <a:endParaRPr lang="zh-CN" sz="3200" dirty="0"/>
          </a:p>
        </p:txBody>
      </p:sp>
      <p:sp>
        <p:nvSpPr>
          <p:cNvPr id="6" name="r-d3d4b0a463a62f4df18a61ee4336c9c8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5452" y="6375400"/>
            <a:ext cx="526948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 / 08</a:t>
            </a:r>
            <a:endParaRPr lang="zh-CN" sz="1100" dirty="0"/>
          </a:p>
        </p:txBody>
      </p:sp>
      <p:sp>
        <p:nvSpPr>
          <p:cNvPr id="9" name="r-763799a641fa683ec3e790df4dc24710"/>
          <p:cNvSpPr/>
          <p:nvPr/>
        </p:nvSpPr>
        <p:spPr>
          <a:xfrm>
            <a:off x="6197600" y="2019300"/>
            <a:ext cx="5384800" cy="3810000"/>
          </a:xfrm>
          <a:prstGeom prst="rect">
            <a:avLst/>
          </a:prstGeom>
          <a:solidFill>
            <a:srgbClr val="172B3C"/>
          </a:solidFill>
          <a:ln w="12700">
            <a:solidFill>
              <a:srgbClr val="172B3C">
                <a:alpha val="0"/>
              </a:srgbClr>
            </a:solidFill>
            <a:prstDash val="solid"/>
          </a:ln>
        </p:spPr>
      </p:sp>
      <p:sp>
        <p:nvSpPr>
          <p:cNvPr id="10" name="r-d62c0a025c1eebc03b54fc00fe9e5c2f"/>
          <p:cNvSpPr/>
          <p:nvPr/>
        </p:nvSpPr>
        <p:spPr>
          <a:xfrm>
            <a:off x="609600" y="2019300"/>
            <a:ext cx="52324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11" name="r-dc8034f22e48377f8de2b91d1df483fc"/>
          <p:cNvSpPr/>
          <p:nvPr/>
        </p:nvSpPr>
        <p:spPr>
          <a:xfrm>
            <a:off x="6477000" y="2019300"/>
            <a:ext cx="48260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2" name="slot:r-44a55b7906e683c5691d7ed42319341a"/>
          <p:cNvSpPr txBox="1"/>
          <p:nvPr/>
        </p:nvSpPr>
        <p:spPr>
          <a:xfrm>
            <a:off x="609600" y="2260600"/>
            <a:ext cx="4978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CURRENT APPROACH</a:t>
            </a:r>
            <a:endParaRPr lang="zh-CN" sz="1300" dirty="0"/>
          </a:p>
        </p:txBody>
      </p:sp>
      <p:sp>
        <p:nvSpPr>
          <p:cNvPr id="13" name="slot:r-675c0f8cffcabea3da44b78854218630"/>
          <p:cNvSpPr txBox="1"/>
          <p:nvPr/>
        </p:nvSpPr>
        <p:spPr>
          <a:xfrm>
            <a:off x="6477000" y="2260600"/>
            <a:ext cx="4826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PROPOSED DIRECTION</a:t>
            </a:r>
            <a:endParaRPr lang="zh-CN" sz="1300" dirty="0"/>
          </a:p>
        </p:txBody>
      </p:sp>
      <p:sp>
        <p:nvSpPr>
          <p:cNvPr id="14" name="slot:r-0c0d04974a7a90eb02e281d439655c2f"/>
          <p:cNvSpPr txBox="1"/>
          <p:nvPr/>
        </p:nvSpPr>
        <p:spPr>
          <a:xfrm>
            <a:off x="609600" y="2819400"/>
            <a:ext cx="502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Search alone</a:t>
            </a:r>
            <a:endParaRPr lang="zh-CN" sz="2400" dirty="0"/>
          </a:p>
        </p:txBody>
      </p:sp>
      <p:sp>
        <p:nvSpPr>
          <p:cNvPr id="15" name="slot:r-4160cb88b6d4cbea1864ea8ccfab0120"/>
          <p:cNvSpPr txBox="1"/>
          <p:nvPr/>
        </p:nvSpPr>
        <p:spPr>
          <a:xfrm>
            <a:off x="6477000" y="2819400"/>
            <a:ext cx="47244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Guided answers</a:t>
            </a:r>
            <a:endParaRPr lang="zh-CN" sz="2400" dirty="0"/>
          </a:p>
        </p:txBody>
      </p:sp>
      <p:sp>
        <p:nvSpPr>
          <p:cNvPr id="16" name="slot:r-61b55cf70532acab9ac5198f0d84825f"/>
          <p:cNvSpPr txBox="1"/>
          <p:nvPr/>
        </p:nvSpPr>
        <p:spPr>
          <a:xfrm>
            <a:off x="609600" y="37973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Local priorities</a:t>
            </a:r>
            <a:endParaRPr lang="zh-CN" sz="1900" dirty="0"/>
          </a:p>
        </p:txBody>
      </p:sp>
      <p:sp>
        <p:nvSpPr>
          <p:cNvPr id="17" name="slot:r-964887f40b01f26a221a0458a788e9eb"/>
          <p:cNvSpPr txBox="1"/>
          <p:nvPr/>
        </p:nvSpPr>
        <p:spPr>
          <a:xfrm>
            <a:off x="6477000" y="37973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shared goal</a:t>
            </a:r>
            <a:endParaRPr lang="zh-CN" sz="2000" dirty="0"/>
          </a:p>
        </p:txBody>
      </p:sp>
      <p:sp>
        <p:nvSpPr>
          <p:cNvPr id="18" name="slot:r-6893def7b995b13c3462684ed29b2512"/>
          <p:cNvSpPr txBox="1"/>
          <p:nvPr/>
        </p:nvSpPr>
        <p:spPr>
          <a:xfrm>
            <a:off x="609600" y="44196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Split resources</a:t>
            </a:r>
            <a:endParaRPr lang="zh-CN" sz="1900" dirty="0"/>
          </a:p>
        </p:txBody>
      </p:sp>
      <p:sp>
        <p:nvSpPr>
          <p:cNvPr id="19" name="slot:r-2a23de176a0530d1e9df219a5c59ea40"/>
          <p:cNvSpPr txBox="1"/>
          <p:nvPr/>
        </p:nvSpPr>
        <p:spPr>
          <a:xfrm>
            <a:off x="6477000" y="44196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focused pilot</a:t>
            </a:r>
            <a:endParaRPr lang="zh-CN" sz="2000" dirty="0"/>
          </a:p>
        </p:txBody>
      </p:sp>
      <p:sp>
        <p:nvSpPr>
          <p:cNvPr id="20" name="slot:r-808640769818cd70c6014c83e56c0d21"/>
          <p:cNvSpPr txBox="1"/>
          <p:nvPr/>
        </p:nvSpPr>
        <p:spPr>
          <a:xfrm>
            <a:off x="609600" y="50419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 at the end</a:t>
            </a:r>
            <a:endParaRPr lang="zh-CN" sz="1900" dirty="0"/>
          </a:p>
        </p:txBody>
      </p:sp>
      <p:sp>
        <p:nvSpPr>
          <p:cNvPr id="21" name="slot:r-92ab259b8ad67329eb12f71a5ed840e7"/>
          <p:cNvSpPr txBox="1"/>
          <p:nvPr/>
        </p:nvSpPr>
        <p:spPr>
          <a:xfrm>
            <a:off x="6477000" y="50419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Regular check-ins</a:t>
            </a:r>
            <a:endParaRPr lang="zh-CN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e389dd526707b3cc9dc0e267588f69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e755a80607003994de50dfa7802d0adc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plan we can act on</a:t>
            </a:r>
            <a:endParaRPr lang="zh-CN" sz="3200" dirty="0"/>
          </a:p>
        </p:txBody>
      </p:sp>
      <p:sp>
        <p:nvSpPr>
          <p:cNvPr id="6" name="r-5c00191ec4aa9b0cb5740bddea62e786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05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18796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Four steps, with a clear owner for each</a:t>
            </a:r>
            <a:endParaRPr lang="zh-CN" sz="1900" dirty="0"/>
          </a:p>
        </p:txBody>
      </p:sp>
      <p:sp>
        <p:nvSpPr>
          <p:cNvPr id="10" name="r-1802ccda83e0514b5b4ca04c4894fede"/>
          <p:cNvSpPr/>
          <p:nvPr/>
        </p:nvSpPr>
        <p:spPr>
          <a:xfrm>
            <a:off x="609600" y="3213100"/>
            <a:ext cx="10972800" cy="127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1" name="r-1c2e869c0ae5a36e7985ad2d71b7c645"/>
          <p:cNvSpPr/>
          <p:nvPr/>
        </p:nvSpPr>
        <p:spPr>
          <a:xfrm>
            <a:off x="609600" y="3136900"/>
            <a:ext cx="152400" cy="1524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2" name="slot:r-652e8dfd7b31ad26903d284b6b3978e5"/>
          <p:cNvSpPr txBox="1"/>
          <p:nvPr/>
        </p:nvSpPr>
        <p:spPr>
          <a:xfrm>
            <a:off x="609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3" name="slot:r-84a17a8ba1c54746439dbaf3b6f0c798"/>
          <p:cNvSpPr txBox="1"/>
          <p:nvPr/>
        </p:nvSpPr>
        <p:spPr>
          <a:xfrm>
            <a:off x="609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</a:t>
            </a:r>
            <a:endParaRPr lang="zh-CN" sz="2400" dirty="0"/>
          </a:p>
        </p:txBody>
      </p:sp>
      <p:sp>
        <p:nvSpPr>
          <p:cNvPr id="14" name="slot:r-ac446205c8fb490f8747e53fd14041c3"/>
          <p:cNvSpPr txBox="1"/>
          <p:nvPr/>
        </p:nvSpPr>
        <p:spPr>
          <a:xfrm>
            <a:off x="609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 on the </a:t>
            </a:r>
            <a:endParaRPr lang="zh-CN" sz="1900" dirty="0"/>
          </a:p>
        </p:txBody>
      </p:sp>
      <p:sp>
        <p:nvSpPr>
          <p:cNvPr id="15" name="slot:r-ac446205c8fb490f8747e53fd14041c3"/>
          <p:cNvSpPr txBox="1"/>
          <p:nvPr/>
        </p:nvSpPr>
        <p:spPr>
          <a:xfrm>
            <a:off x="609600" y="4773295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outcome</a:t>
            </a:r>
            <a:endParaRPr lang="zh-CN" sz="1900" dirty="0"/>
          </a:p>
        </p:txBody>
      </p:sp>
      <p:sp>
        <p:nvSpPr>
          <p:cNvPr id="16" name="r-257c7c63abbc8cb929f09dfd66480bf1"/>
          <p:cNvSpPr/>
          <p:nvPr/>
        </p:nvSpPr>
        <p:spPr>
          <a:xfrm>
            <a:off x="3403600" y="3136900"/>
            <a:ext cx="152400" cy="1524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17" name="slot:r-b9c0da218a0df854749bccd6cfa2ea71"/>
          <p:cNvSpPr txBox="1"/>
          <p:nvPr/>
        </p:nvSpPr>
        <p:spPr>
          <a:xfrm>
            <a:off x="3403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8" name="slot:r-27e06a6aebf1e40dffe938924c9b133d"/>
          <p:cNvSpPr txBox="1"/>
          <p:nvPr/>
        </p:nvSpPr>
        <p:spPr>
          <a:xfrm>
            <a:off x="3403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</a:t>
            </a:r>
            <a:endParaRPr lang="zh-CN" sz="2400" dirty="0"/>
          </a:p>
        </p:txBody>
      </p:sp>
      <p:sp>
        <p:nvSpPr>
          <p:cNvPr id="19" name="slot:r-306cbff392a360465353f7289263d7e0"/>
          <p:cNvSpPr txBox="1"/>
          <p:nvPr/>
        </p:nvSpPr>
        <p:spPr>
          <a:xfrm>
            <a:off x="3403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Run a small pilot</a:t>
            </a:r>
            <a:endParaRPr lang="zh-CN" sz="1900" dirty="0"/>
          </a:p>
        </p:txBody>
      </p:sp>
      <p:sp>
        <p:nvSpPr>
          <p:cNvPr id="20" name="r-f32c473ce1aec586f64c7043d8404347"/>
          <p:cNvSpPr/>
          <p:nvPr/>
        </p:nvSpPr>
        <p:spPr>
          <a:xfrm>
            <a:off x="6197600" y="3136900"/>
            <a:ext cx="152400" cy="1524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21" name="slot:r-7c3b20703da5ea5ff94d61a835b8b197"/>
          <p:cNvSpPr txBox="1"/>
          <p:nvPr/>
        </p:nvSpPr>
        <p:spPr>
          <a:xfrm>
            <a:off x="6197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2" name="slot:r-e367176fd5f759cd39b79ce888383b01"/>
          <p:cNvSpPr txBox="1"/>
          <p:nvPr/>
        </p:nvSpPr>
        <p:spPr>
          <a:xfrm>
            <a:off x="6197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2400" dirty="0"/>
          </a:p>
        </p:txBody>
      </p:sp>
      <p:sp>
        <p:nvSpPr>
          <p:cNvPr id="23" name="slot:r-e193a9b45ca3a209165a19619201d050"/>
          <p:cNvSpPr txBox="1"/>
          <p:nvPr/>
        </p:nvSpPr>
        <p:spPr>
          <a:xfrm>
            <a:off x="6197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the </a:t>
            </a:r>
            <a:endParaRPr lang="zh-CN" sz="1900" dirty="0"/>
          </a:p>
        </p:txBody>
      </p:sp>
      <p:sp>
        <p:nvSpPr>
          <p:cNvPr id="24" name="slot:r-e193a9b45ca3a209165a19619201d050"/>
          <p:cNvSpPr txBox="1"/>
          <p:nvPr/>
        </p:nvSpPr>
        <p:spPr>
          <a:xfrm>
            <a:off x="6197600" y="4773295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evidence</a:t>
            </a:r>
            <a:endParaRPr lang="zh-CN" sz="1900" dirty="0"/>
          </a:p>
        </p:txBody>
      </p:sp>
      <p:sp>
        <p:nvSpPr>
          <p:cNvPr id="25" name="r-731bd22304eea998afb67aa9baf15255"/>
          <p:cNvSpPr/>
          <p:nvPr/>
        </p:nvSpPr>
        <p:spPr>
          <a:xfrm>
            <a:off x="8991600" y="3136900"/>
            <a:ext cx="152400" cy="1524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26" name="slot:r-2405323c775ed9807a11a8ea1ed1c130"/>
          <p:cNvSpPr txBox="1"/>
          <p:nvPr/>
        </p:nvSpPr>
        <p:spPr>
          <a:xfrm>
            <a:off x="8991600" y="2628900"/>
            <a:ext cx="2413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</a:t>
            </a:r>
            <a:endParaRPr lang="zh-CN" sz="2800" dirty="0"/>
          </a:p>
        </p:txBody>
      </p:sp>
      <p:sp>
        <p:nvSpPr>
          <p:cNvPr id="27" name="slot:r-daa83092046d2925147184bf76d617c2"/>
          <p:cNvSpPr txBox="1"/>
          <p:nvPr/>
        </p:nvSpPr>
        <p:spPr>
          <a:xfrm>
            <a:off x="8991600" y="3670300"/>
            <a:ext cx="248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Decide</a:t>
            </a:r>
            <a:endParaRPr lang="zh-CN" sz="2400" dirty="0"/>
          </a:p>
        </p:txBody>
      </p:sp>
      <p:sp>
        <p:nvSpPr>
          <p:cNvPr id="28" name="slot:r-2031c21ee5d3362af5298bd1db1b9b6f"/>
          <p:cNvSpPr txBox="1"/>
          <p:nvPr/>
        </p:nvSpPr>
        <p:spPr>
          <a:xfrm>
            <a:off x="8991600" y="4495800"/>
            <a:ext cx="2489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Adapt the next step</a:t>
            </a:r>
            <a:endParaRPr lang="zh-CN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5a262cb64e47c076de9f22011c0ed1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fc2e4d03c91fcddfe35ca33b5733b96a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ILLUSTRATIVE DATA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Track the change</a:t>
            </a:r>
            <a:endParaRPr lang="zh-CN" sz="3200" dirty="0"/>
          </a:p>
        </p:txBody>
      </p:sp>
      <p:sp>
        <p:nvSpPr>
          <p:cNvPr id="6" name="r-fcb8cda8a59b2c19f65c23414624584e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06 / 08</a:t>
            </a:r>
            <a:endParaRPr lang="zh-CN" sz="1100" dirty="0"/>
          </a:p>
        </p:txBody>
      </p:sp>
      <p:sp>
        <p:nvSpPr>
          <p:cNvPr id="9" name="slot:r-4bd2f3792d6e9462570a0b1ef3ac8a61"/>
          <p:cNvSpPr txBox="1"/>
          <p:nvPr/>
        </p:nvSpPr>
        <p:spPr>
          <a:xfrm>
            <a:off x="609600" y="17907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figures only. Not measured results.</a:t>
            </a:r>
            <a:endParaRPr lang="zh-CN" sz="1900" dirty="0"/>
          </a:p>
        </p:txBody>
      </p:sp>
      <p:sp>
        <p:nvSpPr>
          <p:cNvPr id="10" name="r-1e93f795a66b26ba74958d7191b6591e"/>
          <p:cNvSpPr/>
          <p:nvPr/>
        </p:nvSpPr>
        <p:spPr>
          <a:xfrm>
            <a:off x="508000" y="2527300"/>
            <a:ext cx="7569200" cy="350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graphicFrame>
        <p:nvGraphicFramePr>
          <p:cNvPr id="11" name="slot:r-f6f4cc518ffb4204d60865d1bdbc9e3d" descr=""/>
          <p:cNvGraphicFramePr/>
          <p:nvPr/>
        </p:nvGraphicFramePr>
        <p:xfrm>
          <a:off x="609600" y="2628900"/>
          <a:ext cx="7366000" cy="330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r-ff5008a7effb5844f52d9b5eaf73091b"/>
          <p:cNvSpPr/>
          <p:nvPr/>
        </p:nvSpPr>
        <p:spPr>
          <a:xfrm>
            <a:off x="8445500" y="2603500"/>
            <a:ext cx="3136900" cy="3352800"/>
          </a:xfrm>
          <a:prstGeom prst="rect">
            <a:avLst/>
          </a:prstGeom>
          <a:solidFill>
            <a:srgbClr val="172B3C"/>
          </a:solidFill>
          <a:ln w="12700">
            <a:solidFill>
              <a:srgbClr val="172B3C">
                <a:alpha val="0"/>
              </a:srgbClr>
            </a:solidFill>
            <a:prstDash val="solid"/>
          </a:ln>
        </p:spPr>
      </p:sp>
      <p:sp>
        <p:nvSpPr>
          <p:cNvPr id="13" name="slot:r-aab2600455f2031a881c9d70019f1e74"/>
          <p:cNvSpPr txBox="1"/>
          <p:nvPr/>
        </p:nvSpPr>
        <p:spPr>
          <a:xfrm>
            <a:off x="8763000" y="2768600"/>
            <a:ext cx="2527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48</a:t>
            </a:r>
            <a:endParaRPr lang="zh-CN" sz="4800" dirty="0"/>
          </a:p>
        </p:txBody>
      </p:sp>
      <p:sp>
        <p:nvSpPr>
          <p:cNvPr id="14" name="slot:r-1ceb013224206a3ab66e5befa9df56b7"/>
          <p:cNvSpPr txBox="1"/>
          <p:nvPr/>
        </p:nvSpPr>
        <p:spPr>
          <a:xfrm>
            <a:off x="8763000" y="4038600"/>
            <a:ext cx="25273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Phase 4</a:t>
            </a:r>
            <a:endParaRPr lang="zh-CN" sz="2400" dirty="0"/>
          </a:p>
        </p:txBody>
      </p:sp>
      <p:sp>
        <p:nvSpPr>
          <p:cNvPr id="15" name="slot:r-742afe5917186c35f32f49fcba2d0d16"/>
          <p:cNvSpPr txBox="1"/>
          <p:nvPr/>
        </p:nvSpPr>
        <p:spPr>
          <a:xfrm>
            <a:off x="8763000" y="4851400"/>
            <a:ext cx="2527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only</a:t>
            </a:r>
            <a:endParaRPr lang="zh-CN" sz="1900" dirty="0"/>
          </a:p>
        </p:txBody>
      </p:sp>
      <p:sp>
        <p:nvSpPr>
          <p:cNvPr id="16" name="slot:r-742afe5917186c35f32f49fcba2d0d16"/>
          <p:cNvSpPr txBox="1"/>
          <p:nvPr/>
        </p:nvSpPr>
        <p:spPr>
          <a:xfrm>
            <a:off x="8763000" y="5128895"/>
            <a:ext cx="2527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sessions</a:t>
            </a:r>
            <a:endParaRPr lang="zh-CN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6d91ede342c4ec3bb54fcc8b335a16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e31161eff4e3ffbf6137990a89a648dd"/>
          <p:cNvSpPr/>
          <p:nvPr/>
        </p:nvSpPr>
        <p:spPr>
          <a:xfrm>
            <a:off x="609600" y="469900"/>
            <a:ext cx="457200" cy="381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1219200" y="304800"/>
            <a:ext cx="889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Leave with a clear plan</a:t>
            </a:r>
            <a:endParaRPr lang="zh-CN" sz="3200" dirty="0"/>
          </a:p>
        </p:txBody>
      </p:sp>
      <p:sp>
        <p:nvSpPr>
          <p:cNvPr id="6" name="r-2f860b0ef194591e52ff070d4ac4ddac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07 / 08</a:t>
            </a:r>
            <a:endParaRPr lang="zh-CN" sz="1100" dirty="0"/>
          </a:p>
        </p:txBody>
      </p:sp>
      <p:sp>
        <p:nvSpPr>
          <p:cNvPr id="9" name="r-6eaed5d814d3ec21b11c8cfdcdf65e34"/>
          <p:cNvSpPr/>
          <p:nvPr/>
        </p:nvSpPr>
        <p:spPr>
          <a:xfrm>
            <a:off x="609600" y="2070100"/>
            <a:ext cx="3708400" cy="3835400"/>
          </a:xfrm>
          <a:prstGeom prst="rect">
            <a:avLst/>
          </a:prstGeom>
          <a:solidFill>
            <a:srgbClr val="172B3C"/>
          </a:solidFill>
          <a:ln w="12700">
            <a:solidFill>
              <a:srgbClr val="172B3C">
                <a:alpha val="0"/>
              </a:srgbClr>
            </a:solidFill>
            <a:prstDash val="solid"/>
          </a:ln>
        </p:spPr>
      </p:sp>
      <p:sp>
        <p:nvSpPr>
          <p:cNvPr id="10" name="slot:r-9f9e9d9b8c6516b01b923c53755dc1ef"/>
          <p:cNvSpPr txBox="1"/>
          <p:nvPr/>
        </p:nvSpPr>
        <p:spPr>
          <a:xfrm>
            <a:off x="901700" y="2463800"/>
            <a:ext cx="31115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 on the </a:t>
            </a:r>
            <a:endParaRPr lang="zh-CN" sz="3800" dirty="0"/>
          </a:p>
        </p:txBody>
      </p:sp>
      <p:sp>
        <p:nvSpPr>
          <p:cNvPr id="11" name="slot:r-9f9e9d9b8c6516b01b923c53755dc1ef"/>
          <p:cNvSpPr txBox="1"/>
          <p:nvPr/>
        </p:nvSpPr>
        <p:spPr>
          <a:xfrm>
            <a:off x="901700" y="3018790"/>
            <a:ext cx="31115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plan</a:t>
            </a:r>
            <a:endParaRPr lang="zh-CN" sz="3800" dirty="0"/>
          </a:p>
        </p:txBody>
      </p:sp>
      <p:sp>
        <p:nvSpPr>
          <p:cNvPr id="12" name="slot:r-cec156be9c82dea469376afc2a5d9cee"/>
          <p:cNvSpPr txBox="1"/>
          <p:nvPr/>
        </p:nvSpPr>
        <p:spPr>
          <a:xfrm>
            <a:off x="901700" y="5080000"/>
            <a:ext cx="31115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Owners and next steps</a:t>
            </a:r>
            <a:endParaRPr lang="zh-CN" sz="1600" dirty="0"/>
          </a:p>
        </p:txBody>
      </p:sp>
      <p:sp>
        <p:nvSpPr>
          <p:cNvPr id="13" name="r-9a0c5a9d743dfae89d96e28acc54aadf"/>
          <p:cNvSpPr/>
          <p:nvPr/>
        </p:nvSpPr>
        <p:spPr>
          <a:xfrm>
            <a:off x="4851400" y="2095500"/>
            <a:ext cx="67310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14" name="slot:r-652e8dfd7b31ad26903d284b6b3978e5"/>
          <p:cNvSpPr txBox="1"/>
          <p:nvPr/>
        </p:nvSpPr>
        <p:spPr>
          <a:xfrm>
            <a:off x="4851400" y="22733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5" name="slot:r-84a17a8ba1c54746439dbaf3b6f0c798"/>
          <p:cNvSpPr txBox="1"/>
          <p:nvPr/>
        </p:nvSpPr>
        <p:spPr>
          <a:xfrm>
            <a:off x="5829300" y="22225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goal</a:t>
            </a:r>
            <a:endParaRPr lang="zh-CN" sz="2400" dirty="0"/>
          </a:p>
        </p:txBody>
      </p:sp>
      <p:sp>
        <p:nvSpPr>
          <p:cNvPr id="16" name="slot:r-ac446205c8fb490f8747e53fd14041c3"/>
          <p:cNvSpPr txBox="1"/>
          <p:nvPr/>
        </p:nvSpPr>
        <p:spPr>
          <a:xfrm>
            <a:off x="5829300" y="27686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Write down the outcome</a:t>
            </a:r>
            <a:endParaRPr lang="zh-CN" sz="1900" dirty="0"/>
          </a:p>
        </p:txBody>
      </p:sp>
      <p:sp>
        <p:nvSpPr>
          <p:cNvPr id="17" name="r-2227636d8d406a6e2bdb6bd38d3f9c9e"/>
          <p:cNvSpPr/>
          <p:nvPr/>
        </p:nvSpPr>
        <p:spPr>
          <a:xfrm>
            <a:off x="4851400" y="3416300"/>
            <a:ext cx="67310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18" name="slot:r-b9c0da218a0df854749bccd6cfa2ea71"/>
          <p:cNvSpPr txBox="1"/>
          <p:nvPr/>
        </p:nvSpPr>
        <p:spPr>
          <a:xfrm>
            <a:off x="4851400" y="35941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9" name="slot:r-27e06a6aebf1e40dffe938924c9b133d"/>
          <p:cNvSpPr txBox="1"/>
          <p:nvPr/>
        </p:nvSpPr>
        <p:spPr>
          <a:xfrm>
            <a:off x="5829300" y="35433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owner</a:t>
            </a:r>
            <a:endParaRPr lang="zh-CN" sz="2400" dirty="0"/>
          </a:p>
        </p:txBody>
      </p:sp>
      <p:sp>
        <p:nvSpPr>
          <p:cNvPr id="20" name="slot:r-306cbff392a360465353f7289263d7e0"/>
          <p:cNvSpPr txBox="1"/>
          <p:nvPr/>
        </p:nvSpPr>
        <p:spPr>
          <a:xfrm>
            <a:off x="5829300" y="40894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Confirm responsibility</a:t>
            </a:r>
            <a:endParaRPr lang="zh-CN" sz="1900" dirty="0"/>
          </a:p>
        </p:txBody>
      </p:sp>
      <p:sp>
        <p:nvSpPr>
          <p:cNvPr id="21" name="r-7f12e1b2b703c71719332df1af592577"/>
          <p:cNvSpPr/>
          <p:nvPr/>
        </p:nvSpPr>
        <p:spPr>
          <a:xfrm>
            <a:off x="4851400" y="4737100"/>
            <a:ext cx="67310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22" name="slot:r-7c3b20703da5ea5ff94d61a835b8b197"/>
          <p:cNvSpPr txBox="1"/>
          <p:nvPr/>
        </p:nvSpPr>
        <p:spPr>
          <a:xfrm>
            <a:off x="4851400" y="49149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3" name="slot:r-e367176fd5f759cd39b79ce888383b01"/>
          <p:cNvSpPr txBox="1"/>
          <p:nvPr/>
        </p:nvSpPr>
        <p:spPr>
          <a:xfrm>
            <a:off x="5829300" y="48641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review</a:t>
            </a:r>
            <a:endParaRPr lang="zh-CN" sz="2400" dirty="0"/>
          </a:p>
        </p:txBody>
      </p:sp>
      <p:sp>
        <p:nvSpPr>
          <p:cNvPr id="24" name="slot:r-e193a9b45ca3a209165a19619201d050"/>
          <p:cNvSpPr txBox="1"/>
          <p:nvPr/>
        </p:nvSpPr>
        <p:spPr>
          <a:xfrm>
            <a:off x="5829300" y="54102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Set a checkpoint</a:t>
            </a:r>
            <a:endParaRPr lang="zh-CN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55113e62bc1c78e6c0674a29488b6d5b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0"/>
          </a:solidFill>
          <a:ln w="12700">
            <a:solidFill>
              <a:srgbClr val="0F1720">
                <a:alpha val="0"/>
              </a:srgbClr>
            </a:solidFill>
            <a:prstDash val="solid"/>
          </a:ln>
        </p:spPr>
      </p:sp>
      <p:sp>
        <p:nvSpPr>
          <p:cNvPr id="3" name="r-ac549f4e44819e453cff3cb8c829cf57"/>
          <p:cNvSpPr/>
          <p:nvPr/>
        </p:nvSpPr>
        <p:spPr>
          <a:xfrm>
            <a:off x="609600" y="2044700"/>
            <a:ext cx="63500" cy="2667000"/>
          </a:xfrm>
          <a:prstGeom prst="rect">
            <a:avLst/>
          </a:prstGeom>
          <a:solidFill>
            <a:srgbClr val="4CC2FF"/>
          </a:solidFill>
          <a:ln w="12700">
            <a:solidFill>
              <a:srgbClr val="4CC2FF">
                <a:alpha val="0"/>
              </a:srgbClr>
            </a:solidFill>
            <a:prstDash val="solid"/>
          </a:ln>
        </p:spPr>
      </p:sp>
      <p:sp>
        <p:nvSpPr>
          <p:cNvPr id="4" name="r-0c5b6271def750b2c4252adb2d260337"/>
          <p:cNvSpPr/>
          <p:nvPr/>
        </p:nvSpPr>
        <p:spPr>
          <a:xfrm>
            <a:off x="609600" y="5549900"/>
            <a:ext cx="10972800" cy="12700"/>
          </a:xfrm>
          <a:prstGeom prst="rect">
            <a:avLst/>
          </a:prstGeom>
          <a:solidFill>
            <a:srgbClr val="31506A"/>
          </a:solidFill>
          <a:ln w="12700">
            <a:solidFill>
              <a:srgbClr val="31506A">
                <a:alpha val="0"/>
              </a:srgbClr>
            </a:solidFill>
            <a:prstDash val="solid"/>
          </a:ln>
        </p:spPr>
      </p:sp>
      <p:sp>
        <p:nvSpPr>
          <p:cNvPr id="5" name="slot:r-87325bf56b1a083da921829b7cca442f"/>
          <p:cNvSpPr txBox="1"/>
          <p:nvPr/>
        </p:nvSpPr>
        <p:spPr>
          <a:xfrm>
            <a:off x="609600" y="673100"/>
            <a:ext cx="10820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4CC2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NEXT STEPS</a:t>
            </a:r>
            <a:endParaRPr lang="zh-CN" sz="13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965200" y="217170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 the</a:t>
            </a:r>
            <a:endParaRPr lang="zh-CN" sz="48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965200" y="287274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E8EEF4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idea.</a:t>
            </a:r>
            <a:endParaRPr lang="zh-CN" sz="48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965200" y="4432300"/>
            <a:ext cx="7175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What will you commit to after this meeting?</a:t>
            </a:r>
            <a:endParaRPr lang="zh-CN" sz="1900" dirty="0"/>
          </a:p>
        </p:txBody>
      </p:sp>
      <p:sp>
        <p:nvSpPr>
          <p:cNvPr id="9" name="slot:r-5ffd041c59024a24f5c12399213a77e0"/>
          <p:cNvSpPr txBox="1"/>
          <p:nvPr/>
        </p:nvSpPr>
        <p:spPr>
          <a:xfrm>
            <a:off x="609600" y="6045200"/>
            <a:ext cx="107950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A3B8CA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Editable Myo sample · Replace with your facts</a:t>
            </a:r>
            <a:endParaRPr lang="zh-CN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myopresent-deep-space.scene</dc:title>
  <dc:subject>P02 native editable snapshot</dc:subject>
  <dc:creator>AI PPT Core</dc:creator>
  <cp:lastModifiedBy>AI PPT Core</cp:lastModifiedBy>
  <cp:revision>1</cp:revision>
  <dcterms:created xsi:type="dcterms:W3CDTF">2026-09-27T10:21:45Z</dcterms:created>
  <dcterms:modified xsi:type="dcterms:W3CDTF">2026-09-27T10:21:45Z</dcterms:modified>
</cp:coreProperties>
</file>