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charts/chart1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>
        <c:manualLayout>
          <c:layoutTarget val="inner"/>
          <c:xMode val="edge"/>
          <c:yMode val="edge"/>
          <c:x val="0.05023103448275862"/>
          <c:y val="0.08846153846153847"/>
          <c:w val="0.9394241379310344"/>
          <c:h val="0.815384615384615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Tasks</c:v>
                </c:pt>
              </c:strCache>
            </c:strRef>
          </c:tx>
          <c:spPr>
            <a:solidFill>
              <a:srgbClr val="135C90"/>
            </a:solidFill>
            <a:effectLst/>
          </c:spPr>
          <c:invertIfNegative val="0"/>
          <c:dLbls>
            <c:numFmt formatCode="0.###############" sourceLinked="0"/>
            <c:txPr>
              <a:bodyPr/>
              <a:lstStyle/>
              <a:p>
                <a:pPr>
                  <a:defRPr b="0" i="0" strike="noStrike" sz="1300" u="none">
                    <a:solidFill>
                      <a:srgbClr val="525252"/>
                    </a:solidFill>
                    <a:latin typeface="Hiragino Sans GB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P1</c:v>
                </c:pt>
                <c:pt idx="1">
                  <c:v>P2</c:v>
                </c:pt>
                <c:pt idx="2">
                  <c:v>P3</c:v>
                </c:pt>
                <c:pt idx="3">
                  <c:v>P4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36</c:v>
                </c:pt>
                <c:pt idx="1">
                  <c:v>52</c:v>
                </c:pt>
                <c:pt idx="2">
                  <c:v>68</c:v>
                </c:pt>
                <c:pt idx="3">
                  <c:v>84</c:v>
                </c:pt>
              </c:numCache>
            </c:numRef>
          </c:val>
        </c:ser>
        <c:dLbls>
          <c:numFmt formatCode="0.###############" sourceLinked="0"/>
          <c:txPr>
            <a:bodyPr/>
            <a:lstStyle/>
            <a:p>
              <a:pPr>
                <a:defRPr b="0" i="0" strike="noStrike" sz="1300" u="none">
                  <a:solidFill>
                    <a:srgbClr val="525252"/>
                  </a:solidFill>
                  <a:latin typeface="Hiragino Sans GB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000000"/>
                </a:solidFill>
                <a:latin typeface="Hiragino Sans GB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84"/>
          <c:min val="0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numFmt formatCode="0.###############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000000"/>
                </a:solidFill>
                <a:latin typeface="Hiragino Sans GB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Myo / business-blue / cover
Illustrative sample only. Text, shapes, and charts remain editable.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Myo / business-blue / agenda
Illustrative sample only. Text, shapes, and charts remain editable.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Myo / business-blue / insight
Illustrative sample only. Text, shapes, and charts remain editable.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Myo / business-blue / comparison
Illustrative sample only. Text, shapes, and charts remain editable.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Myo / business-blue / process
Illustrative sample only. Text, shapes, and charts remain editable.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Myo / business-blue / data
Illustrative sample only. Text, shapes, and charts remain editable.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Myo / business-blue / summary
Illustrative sample only. Text, shapes, and charts remain editable.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Myo / business-blue / closing
Illustrative sample only. Text, shapes, and charts remain editable.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-a37db25acd2dc815c5ca04214ef59d5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F9FC"/>
          </a:solidFill>
          <a:ln w="12700">
            <a:solidFill>
              <a:srgbClr val="F6F9FC">
                <a:alpha val="0"/>
              </a:srgbClr>
            </a:solidFill>
            <a:prstDash val="solid"/>
          </a:ln>
        </p:spPr>
      </p:sp>
      <p:sp>
        <p:nvSpPr>
          <p:cNvPr id="3" name="r-591c65f0d13a568a379ab66a64d97324"/>
          <p:cNvSpPr/>
          <p:nvPr/>
        </p:nvSpPr>
        <p:spPr>
          <a:xfrm>
            <a:off x="8813800" y="0"/>
            <a:ext cx="3378200" cy="6858000"/>
          </a:xfrm>
          <a:prstGeom prst="rect">
            <a:avLst/>
          </a:prstGeom>
          <a:solidFill>
            <a:srgbClr val="E3EDF5"/>
          </a:solidFill>
          <a:ln w="12700">
            <a:solidFill>
              <a:srgbClr val="E3EDF5">
                <a:alpha val="0"/>
              </a:srgbClr>
            </a:solidFill>
            <a:prstDash val="solid"/>
          </a:ln>
        </p:spPr>
      </p:sp>
      <p:sp>
        <p:nvSpPr>
          <p:cNvPr id="4" name="r-0cb990b5e276e82c4a9a0cadc4a6db8d"/>
          <p:cNvSpPr/>
          <p:nvPr/>
        </p:nvSpPr>
        <p:spPr>
          <a:xfrm>
            <a:off x="609600" y="609600"/>
            <a:ext cx="609600" cy="50800"/>
          </a:xfrm>
          <a:prstGeom prst="rect">
            <a:avLst/>
          </a:prstGeom>
          <a:solidFill>
            <a:srgbClr val="135C90"/>
          </a:solidFill>
          <a:ln w="12700">
            <a:solidFill>
              <a:srgbClr val="135C90">
                <a:alpha val="0"/>
              </a:srgbClr>
            </a:solidFill>
            <a:prstDash val="solid"/>
          </a:ln>
        </p:spPr>
      </p:sp>
      <p:sp>
        <p:nvSpPr>
          <p:cNvPr id="5" name="slot:r-87325bf56b1a083da921829b7cca442f"/>
          <p:cNvSpPr txBox="1"/>
          <p:nvPr/>
        </p:nvSpPr>
        <p:spPr>
          <a:xfrm>
            <a:off x="609600" y="927100"/>
            <a:ext cx="7620000" cy="1898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300" dirty="0">
                <a:solidFill>
                  <a:srgbClr val="135C9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MYO / WORKING IDEAS</a:t>
            </a:r>
            <a:endParaRPr lang="zh-CN" sz="1300" dirty="0"/>
          </a:p>
        </p:txBody>
      </p:sp>
      <p:sp>
        <p:nvSpPr>
          <p:cNvPr id="6" name="slot:r-160df3d710ec879bcdac33b476193659"/>
          <p:cNvSpPr txBox="1"/>
          <p:nvPr/>
        </p:nvSpPr>
        <p:spPr>
          <a:xfrm>
            <a:off x="609600" y="2095500"/>
            <a:ext cx="7937500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4800" dirty="0">
                <a:solidFill>
                  <a:srgbClr val="1A2B3C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Project</a:t>
            </a:r>
            <a:endParaRPr lang="zh-CN" sz="4800" dirty="0"/>
          </a:p>
        </p:txBody>
      </p:sp>
      <p:sp>
        <p:nvSpPr>
          <p:cNvPr id="7" name="slot:r-160df3d710ec879bcdac33b476193659"/>
          <p:cNvSpPr txBox="1"/>
          <p:nvPr/>
        </p:nvSpPr>
        <p:spPr>
          <a:xfrm>
            <a:off x="609600" y="2796540"/>
            <a:ext cx="7937500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4800" dirty="0">
                <a:solidFill>
                  <a:srgbClr val="1A2B3C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review</a:t>
            </a:r>
            <a:endParaRPr lang="zh-CN" sz="4800" dirty="0"/>
          </a:p>
        </p:txBody>
      </p:sp>
      <p:sp>
        <p:nvSpPr>
          <p:cNvPr id="8" name="slot:r-4bd2f3792d6e9462570a0b1ef3ac8a61"/>
          <p:cNvSpPr txBox="1"/>
          <p:nvPr/>
        </p:nvSpPr>
        <p:spPr>
          <a:xfrm>
            <a:off x="609600" y="4279900"/>
            <a:ext cx="77089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536779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Align on priorities and next steps</a:t>
            </a:r>
            <a:endParaRPr lang="zh-CN" sz="1900" dirty="0"/>
          </a:p>
        </p:txBody>
      </p:sp>
      <p:sp>
        <p:nvSpPr>
          <p:cNvPr id="9" name="slot:r-5ffd041c59024a24f5c12399213a77e0"/>
          <p:cNvSpPr txBox="1"/>
          <p:nvPr/>
        </p:nvSpPr>
        <p:spPr>
          <a:xfrm>
            <a:off x="609600" y="6045200"/>
            <a:ext cx="7835900" cy="175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200" dirty="0">
                <a:solidFill>
                  <a:srgbClr val="536779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Myo · Illustrative sample · 2026</a:t>
            </a:r>
            <a:endParaRPr lang="zh-CN" sz="1200" dirty="0"/>
          </a:p>
        </p:txBody>
      </p:sp>
      <p:sp>
        <p:nvSpPr>
          <p:cNvPr id="10" name="slot:r-ee096a650e4af56ca943a63fcdf13724"/>
          <p:cNvSpPr txBox="1"/>
          <p:nvPr/>
        </p:nvSpPr>
        <p:spPr>
          <a:xfrm>
            <a:off x="9067800" y="1803400"/>
            <a:ext cx="2540000" cy="18694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2800" dirty="0">
                <a:solidFill>
                  <a:srgbClr val="135C9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01</a:t>
            </a:r>
            <a:endParaRPr lang="zh-CN" sz="12800" dirty="0"/>
          </a:p>
        </p:txBody>
      </p:sp>
      <p:sp>
        <p:nvSpPr>
          <p:cNvPr id="11" name="slot:r-1703bc6751fd23ed029d91ecdd24d049"/>
          <p:cNvSpPr txBox="1"/>
          <p:nvPr/>
        </p:nvSpPr>
        <p:spPr>
          <a:xfrm>
            <a:off x="9093200" y="4635500"/>
            <a:ext cx="2413000" cy="233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600" dirty="0">
                <a:solidFill>
                  <a:srgbClr val="536779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WORKING</a:t>
            </a:r>
            <a:endParaRPr lang="zh-CN" sz="1600" dirty="0"/>
          </a:p>
        </p:txBody>
      </p:sp>
      <p:sp>
        <p:nvSpPr>
          <p:cNvPr id="12" name="slot:r-1703bc6751fd23ed029d91ecdd24d049"/>
          <p:cNvSpPr txBox="1"/>
          <p:nvPr/>
        </p:nvSpPr>
        <p:spPr>
          <a:xfrm>
            <a:off x="9093200" y="4869180"/>
            <a:ext cx="2413000" cy="233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600" dirty="0">
                <a:solidFill>
                  <a:srgbClr val="536779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DRAFT</a:t>
            </a:r>
            <a:endParaRPr lang="zh-CN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-9851cd0b8ea40b0adaa7fd59ed2919f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F9FC"/>
          </a:solidFill>
          <a:ln w="12700">
            <a:solidFill>
              <a:srgbClr val="F6F9FC">
                <a:alpha val="0"/>
              </a:srgbClr>
            </a:solidFill>
            <a:prstDash val="solid"/>
          </a:ln>
        </p:spPr>
      </p:sp>
      <p:sp>
        <p:nvSpPr>
          <p:cNvPr id="3" name="slot:r-2464883f5a3a128a0ccb56de71f4778b"/>
          <p:cNvSpPr txBox="1"/>
          <p:nvPr/>
        </p:nvSpPr>
        <p:spPr>
          <a:xfrm>
            <a:off x="609600" y="317500"/>
            <a:ext cx="10541000" cy="1898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300" dirty="0">
                <a:solidFill>
                  <a:srgbClr val="135C9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OVERVIEW</a:t>
            </a:r>
            <a:endParaRPr lang="zh-CN" sz="1300" dirty="0"/>
          </a:p>
        </p:txBody>
      </p:sp>
      <p:sp>
        <p:nvSpPr>
          <p:cNvPr id="4" name="slot:r-160df3d710ec879bcdac33b476193659"/>
          <p:cNvSpPr txBox="1"/>
          <p:nvPr/>
        </p:nvSpPr>
        <p:spPr>
          <a:xfrm>
            <a:off x="609600" y="889000"/>
            <a:ext cx="10972800" cy="467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3200" dirty="0">
                <a:solidFill>
                  <a:srgbClr val="1A2B3C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The decision ahead</a:t>
            </a:r>
            <a:endParaRPr lang="zh-CN" sz="3200" dirty="0"/>
          </a:p>
        </p:txBody>
      </p:sp>
      <p:sp>
        <p:nvSpPr>
          <p:cNvPr id="5" name="r-86d9b98ccef0ae9202442af75635c076"/>
          <p:cNvSpPr/>
          <p:nvPr/>
        </p:nvSpPr>
        <p:spPr>
          <a:xfrm>
            <a:off x="609600" y="6235700"/>
            <a:ext cx="10972800" cy="12700"/>
          </a:xfrm>
          <a:prstGeom prst="rect">
            <a:avLst/>
          </a:prstGeom>
          <a:solidFill>
            <a:srgbClr val="C4D4E0"/>
          </a:solidFill>
          <a:ln w="12700">
            <a:solidFill>
              <a:srgbClr val="C4D4E0">
                <a:alpha val="0"/>
              </a:srgbClr>
            </a:solidFill>
            <a:prstDash val="solid"/>
          </a:ln>
        </p:spPr>
      </p:sp>
      <p:sp>
        <p:nvSpPr>
          <p:cNvPr id="6" name="slot:r-2b8a3c0f4ee1fdc4e5411fcc1a276dbc"/>
          <p:cNvSpPr txBox="1"/>
          <p:nvPr/>
        </p:nvSpPr>
        <p:spPr>
          <a:xfrm>
            <a:off x="609600" y="6375400"/>
            <a:ext cx="9144000" cy="160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536779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Myo sample · Illustrative content and data</a:t>
            </a:r>
            <a:endParaRPr lang="zh-CN" sz="1100" dirty="0"/>
          </a:p>
        </p:txBody>
      </p:sp>
      <p:sp>
        <p:nvSpPr>
          <p:cNvPr id="7" name="slot:r-828a2c6ed08102e3fa7998e6700840ac"/>
          <p:cNvSpPr txBox="1"/>
          <p:nvPr/>
        </p:nvSpPr>
        <p:spPr>
          <a:xfrm>
            <a:off x="11056010" y="6375400"/>
            <a:ext cx="526390" cy="160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536779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02 / 08</a:t>
            </a:r>
            <a:endParaRPr lang="zh-CN" sz="1100" dirty="0"/>
          </a:p>
        </p:txBody>
      </p:sp>
      <p:sp>
        <p:nvSpPr>
          <p:cNvPr id="8" name="slot:r-cec156be9c82dea469376afc2a5d9cee"/>
          <p:cNvSpPr txBox="1"/>
          <p:nvPr/>
        </p:nvSpPr>
        <p:spPr>
          <a:xfrm>
            <a:off x="609600" y="1905000"/>
            <a:ext cx="109728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536779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Our starting point</a:t>
            </a:r>
            <a:endParaRPr lang="zh-CN" sz="1900" dirty="0"/>
          </a:p>
        </p:txBody>
      </p:sp>
      <p:sp>
        <p:nvSpPr>
          <p:cNvPr id="9" name="r-28738e78323066492928d6bc54e86afa"/>
          <p:cNvSpPr/>
          <p:nvPr/>
        </p:nvSpPr>
        <p:spPr>
          <a:xfrm>
            <a:off x="609600" y="2984500"/>
            <a:ext cx="3454400" cy="12700"/>
          </a:xfrm>
          <a:prstGeom prst="rect">
            <a:avLst/>
          </a:prstGeom>
          <a:solidFill>
            <a:srgbClr val="C4D4E0"/>
          </a:solidFill>
          <a:ln w="12700">
            <a:solidFill>
              <a:srgbClr val="C4D4E0">
                <a:alpha val="0"/>
              </a:srgbClr>
            </a:solidFill>
            <a:prstDash val="solid"/>
          </a:ln>
        </p:spPr>
      </p:sp>
      <p:sp>
        <p:nvSpPr>
          <p:cNvPr id="10" name="slot:r-652e8dfd7b31ad26903d284b6b3978e5"/>
          <p:cNvSpPr txBox="1"/>
          <p:nvPr/>
        </p:nvSpPr>
        <p:spPr>
          <a:xfrm>
            <a:off x="609600" y="3175000"/>
            <a:ext cx="3302000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4800" dirty="0">
                <a:solidFill>
                  <a:srgbClr val="135C9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01</a:t>
            </a:r>
            <a:endParaRPr lang="zh-CN" sz="4800" dirty="0"/>
          </a:p>
        </p:txBody>
      </p:sp>
      <p:sp>
        <p:nvSpPr>
          <p:cNvPr id="11" name="slot:r-84a17a8ba1c54746439dbaf3b6f0c798"/>
          <p:cNvSpPr txBox="1"/>
          <p:nvPr/>
        </p:nvSpPr>
        <p:spPr>
          <a:xfrm>
            <a:off x="609600" y="4521200"/>
            <a:ext cx="3390900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400" dirty="0">
                <a:solidFill>
                  <a:srgbClr val="1A2B3C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Context</a:t>
            </a:r>
            <a:endParaRPr lang="zh-CN" sz="2400" dirty="0"/>
          </a:p>
        </p:txBody>
      </p:sp>
      <p:sp>
        <p:nvSpPr>
          <p:cNvPr id="12" name="slot:r-ac446205c8fb490f8747e53fd14041c3"/>
          <p:cNvSpPr txBox="1"/>
          <p:nvPr/>
        </p:nvSpPr>
        <p:spPr>
          <a:xfrm>
            <a:off x="609600" y="5219700"/>
            <a:ext cx="33909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536779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Review the context</a:t>
            </a:r>
            <a:endParaRPr lang="zh-CN" sz="1900" dirty="0"/>
          </a:p>
        </p:txBody>
      </p:sp>
      <p:sp>
        <p:nvSpPr>
          <p:cNvPr id="13" name="r-28cf3ce7683f7de23e04d366b444ffd7"/>
          <p:cNvSpPr/>
          <p:nvPr/>
        </p:nvSpPr>
        <p:spPr>
          <a:xfrm>
            <a:off x="4368800" y="2984500"/>
            <a:ext cx="3454400" cy="12700"/>
          </a:xfrm>
          <a:prstGeom prst="rect">
            <a:avLst/>
          </a:prstGeom>
          <a:solidFill>
            <a:srgbClr val="C4D4E0"/>
          </a:solidFill>
          <a:ln w="12700">
            <a:solidFill>
              <a:srgbClr val="C4D4E0">
                <a:alpha val="0"/>
              </a:srgbClr>
            </a:solidFill>
            <a:prstDash val="solid"/>
          </a:ln>
        </p:spPr>
      </p:sp>
      <p:sp>
        <p:nvSpPr>
          <p:cNvPr id="14" name="slot:r-b9c0da218a0df854749bccd6cfa2ea71"/>
          <p:cNvSpPr txBox="1"/>
          <p:nvPr/>
        </p:nvSpPr>
        <p:spPr>
          <a:xfrm>
            <a:off x="4368800" y="3175000"/>
            <a:ext cx="3302000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4800" dirty="0">
                <a:solidFill>
                  <a:srgbClr val="135C9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02</a:t>
            </a:r>
            <a:endParaRPr lang="zh-CN" sz="4800" dirty="0"/>
          </a:p>
        </p:txBody>
      </p:sp>
      <p:sp>
        <p:nvSpPr>
          <p:cNvPr id="15" name="slot:r-27e06a6aebf1e40dffe938924c9b133d"/>
          <p:cNvSpPr txBox="1"/>
          <p:nvPr/>
        </p:nvSpPr>
        <p:spPr>
          <a:xfrm>
            <a:off x="4368800" y="4521200"/>
            <a:ext cx="3390900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400" dirty="0">
                <a:solidFill>
                  <a:srgbClr val="1A2B3C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Choices</a:t>
            </a:r>
            <a:endParaRPr lang="zh-CN" sz="2400" dirty="0"/>
          </a:p>
        </p:txBody>
      </p:sp>
      <p:sp>
        <p:nvSpPr>
          <p:cNvPr id="16" name="slot:r-306cbff392a360465353f7289263d7e0"/>
          <p:cNvSpPr txBox="1"/>
          <p:nvPr/>
        </p:nvSpPr>
        <p:spPr>
          <a:xfrm>
            <a:off x="4368800" y="5219700"/>
            <a:ext cx="33909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536779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Compare our options</a:t>
            </a:r>
            <a:endParaRPr lang="zh-CN" sz="1900" dirty="0"/>
          </a:p>
        </p:txBody>
      </p:sp>
      <p:sp>
        <p:nvSpPr>
          <p:cNvPr id="17" name="r-45fc5e821dfef28c7f6316936e2aa7c3"/>
          <p:cNvSpPr/>
          <p:nvPr/>
        </p:nvSpPr>
        <p:spPr>
          <a:xfrm>
            <a:off x="8128000" y="2984500"/>
            <a:ext cx="3454400" cy="12700"/>
          </a:xfrm>
          <a:prstGeom prst="rect">
            <a:avLst/>
          </a:prstGeom>
          <a:solidFill>
            <a:srgbClr val="C4D4E0"/>
          </a:solidFill>
          <a:ln w="12700">
            <a:solidFill>
              <a:srgbClr val="C4D4E0">
                <a:alpha val="0"/>
              </a:srgbClr>
            </a:solidFill>
            <a:prstDash val="solid"/>
          </a:ln>
        </p:spPr>
      </p:sp>
      <p:sp>
        <p:nvSpPr>
          <p:cNvPr id="18" name="slot:r-7c3b20703da5ea5ff94d61a835b8b197"/>
          <p:cNvSpPr txBox="1"/>
          <p:nvPr/>
        </p:nvSpPr>
        <p:spPr>
          <a:xfrm>
            <a:off x="8128000" y="3175000"/>
            <a:ext cx="3302000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4800" dirty="0">
                <a:solidFill>
                  <a:srgbClr val="135C9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03</a:t>
            </a:r>
            <a:endParaRPr lang="zh-CN" sz="4800" dirty="0"/>
          </a:p>
        </p:txBody>
      </p:sp>
      <p:sp>
        <p:nvSpPr>
          <p:cNvPr id="19" name="slot:r-e367176fd5f759cd39b79ce888383b01"/>
          <p:cNvSpPr txBox="1"/>
          <p:nvPr/>
        </p:nvSpPr>
        <p:spPr>
          <a:xfrm>
            <a:off x="8128000" y="4521200"/>
            <a:ext cx="3390900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400" dirty="0">
                <a:solidFill>
                  <a:srgbClr val="1A2B3C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Actions</a:t>
            </a:r>
            <a:endParaRPr lang="zh-CN" sz="2400" dirty="0"/>
          </a:p>
        </p:txBody>
      </p:sp>
      <p:sp>
        <p:nvSpPr>
          <p:cNvPr id="20" name="slot:r-e193a9b45ca3a209165a19619201d050"/>
          <p:cNvSpPr txBox="1"/>
          <p:nvPr/>
        </p:nvSpPr>
        <p:spPr>
          <a:xfrm>
            <a:off x="8128000" y="5219700"/>
            <a:ext cx="33909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536779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Name owners and dates</a:t>
            </a:r>
            <a:endParaRPr lang="zh-CN" sz="1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-eadb573e3546520220bf25dce577006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F9FC"/>
          </a:solidFill>
          <a:ln w="12700">
            <a:solidFill>
              <a:srgbClr val="F6F9FC">
                <a:alpha val="0"/>
              </a:srgbClr>
            </a:solidFill>
            <a:prstDash val="solid"/>
          </a:ln>
        </p:spPr>
      </p:sp>
      <p:sp>
        <p:nvSpPr>
          <p:cNvPr id="3" name="slot:r-2464883f5a3a128a0ccb56de71f4778b"/>
          <p:cNvSpPr txBox="1"/>
          <p:nvPr/>
        </p:nvSpPr>
        <p:spPr>
          <a:xfrm>
            <a:off x="609600" y="317500"/>
            <a:ext cx="10541000" cy="1898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300" dirty="0">
                <a:solidFill>
                  <a:srgbClr val="135C9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KEY IDEA</a:t>
            </a:r>
            <a:endParaRPr lang="zh-CN" sz="1300" dirty="0"/>
          </a:p>
        </p:txBody>
      </p:sp>
      <p:sp>
        <p:nvSpPr>
          <p:cNvPr id="4" name="slot:r-160df3d710ec879bcdac33b476193659"/>
          <p:cNvSpPr txBox="1"/>
          <p:nvPr/>
        </p:nvSpPr>
        <p:spPr>
          <a:xfrm>
            <a:off x="609600" y="889000"/>
            <a:ext cx="10972800" cy="467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3200" dirty="0">
                <a:solidFill>
                  <a:srgbClr val="1A2B3C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Align on the goal</a:t>
            </a:r>
            <a:endParaRPr lang="zh-CN" sz="3200" dirty="0"/>
          </a:p>
        </p:txBody>
      </p:sp>
      <p:sp>
        <p:nvSpPr>
          <p:cNvPr id="5" name="r-f6d1ac72b156106addca6243782f7e74"/>
          <p:cNvSpPr/>
          <p:nvPr/>
        </p:nvSpPr>
        <p:spPr>
          <a:xfrm>
            <a:off x="609600" y="6235700"/>
            <a:ext cx="10972800" cy="12700"/>
          </a:xfrm>
          <a:prstGeom prst="rect">
            <a:avLst/>
          </a:prstGeom>
          <a:solidFill>
            <a:srgbClr val="C4D4E0"/>
          </a:solidFill>
          <a:ln w="12700">
            <a:solidFill>
              <a:srgbClr val="C4D4E0">
                <a:alpha val="0"/>
              </a:srgbClr>
            </a:solidFill>
            <a:prstDash val="solid"/>
          </a:ln>
        </p:spPr>
      </p:sp>
      <p:sp>
        <p:nvSpPr>
          <p:cNvPr id="6" name="slot:r-2b8a3c0f4ee1fdc4e5411fcc1a276dbc"/>
          <p:cNvSpPr txBox="1"/>
          <p:nvPr/>
        </p:nvSpPr>
        <p:spPr>
          <a:xfrm>
            <a:off x="609600" y="6375400"/>
            <a:ext cx="9144000" cy="160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536779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Myo sample · Illustrative content and data</a:t>
            </a:r>
            <a:endParaRPr lang="zh-CN" sz="1100" dirty="0"/>
          </a:p>
        </p:txBody>
      </p:sp>
      <p:sp>
        <p:nvSpPr>
          <p:cNvPr id="7" name="slot:r-828a2c6ed08102e3fa7998e6700840ac"/>
          <p:cNvSpPr txBox="1"/>
          <p:nvPr/>
        </p:nvSpPr>
        <p:spPr>
          <a:xfrm>
            <a:off x="11056010" y="6375400"/>
            <a:ext cx="526390" cy="160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536779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03 / 08</a:t>
            </a:r>
            <a:endParaRPr lang="zh-CN" sz="1100" dirty="0"/>
          </a:p>
        </p:txBody>
      </p:sp>
      <p:sp>
        <p:nvSpPr>
          <p:cNvPr id="8" name="r-87b7b86bbdb14c7f014ffc1362385a4d"/>
          <p:cNvSpPr/>
          <p:nvPr/>
        </p:nvSpPr>
        <p:spPr>
          <a:xfrm>
            <a:off x="7975600" y="2120900"/>
            <a:ext cx="3606800" cy="3619500"/>
          </a:xfrm>
          <a:prstGeom prst="rect">
            <a:avLst/>
          </a:prstGeom>
          <a:solidFill>
            <a:srgbClr val="E3EDF5"/>
          </a:solidFill>
          <a:ln w="12700">
            <a:solidFill>
              <a:srgbClr val="E3EDF5">
                <a:alpha val="0"/>
              </a:srgbClr>
            </a:solidFill>
            <a:prstDash val="solid"/>
          </a:ln>
        </p:spPr>
      </p:sp>
      <p:sp>
        <p:nvSpPr>
          <p:cNvPr id="9" name="slot:r-e9a1133a65d2fe8ce84aa7acaf792450"/>
          <p:cNvSpPr txBox="1"/>
          <p:nvPr/>
        </p:nvSpPr>
        <p:spPr>
          <a:xfrm>
            <a:off x="609600" y="2400300"/>
            <a:ext cx="6959600" cy="5549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3800" dirty="0">
                <a:solidFill>
                  <a:srgbClr val="1A2B3C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One goal.</a:t>
            </a:r>
            <a:endParaRPr lang="zh-CN" sz="3800" dirty="0"/>
          </a:p>
        </p:txBody>
      </p:sp>
      <p:sp>
        <p:nvSpPr>
          <p:cNvPr id="10" name="slot:r-e9a1133a65d2fe8ce84aa7acaf792450"/>
          <p:cNvSpPr txBox="1"/>
          <p:nvPr/>
        </p:nvSpPr>
        <p:spPr>
          <a:xfrm>
            <a:off x="609600" y="2955290"/>
            <a:ext cx="6959600" cy="5549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3800" dirty="0">
                <a:solidFill>
                  <a:srgbClr val="1A2B3C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Clear choices.</a:t>
            </a:r>
            <a:endParaRPr lang="zh-CN" sz="3800" dirty="0"/>
          </a:p>
        </p:txBody>
      </p:sp>
      <p:sp>
        <p:nvSpPr>
          <p:cNvPr id="11" name="slot:r-ff4105b73fa797238e9646ccc7b14dea"/>
          <p:cNvSpPr txBox="1"/>
          <p:nvPr/>
        </p:nvSpPr>
        <p:spPr>
          <a:xfrm>
            <a:off x="609600" y="4927600"/>
            <a:ext cx="69596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536779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Agree on the outcome before assigning resources.</a:t>
            </a:r>
            <a:endParaRPr lang="zh-CN" sz="1900" dirty="0"/>
          </a:p>
        </p:txBody>
      </p:sp>
      <p:sp>
        <p:nvSpPr>
          <p:cNvPr id="12" name="slot:r-a3330d19c3d24ef189d8f81cce3bdc54"/>
          <p:cNvSpPr txBox="1"/>
          <p:nvPr/>
        </p:nvSpPr>
        <p:spPr>
          <a:xfrm>
            <a:off x="8318500" y="2349500"/>
            <a:ext cx="2908300" cy="233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600" dirty="0">
                <a:solidFill>
                  <a:srgbClr val="536779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Focus areas</a:t>
            </a:r>
            <a:endParaRPr lang="zh-CN" sz="1600" dirty="0"/>
          </a:p>
        </p:txBody>
      </p:sp>
      <p:sp>
        <p:nvSpPr>
          <p:cNvPr id="13" name="slot:r-f6f7bb285dec0ad92a18765120dbc0c0"/>
          <p:cNvSpPr txBox="1"/>
          <p:nvPr/>
        </p:nvSpPr>
        <p:spPr>
          <a:xfrm>
            <a:off x="8318500" y="3022600"/>
            <a:ext cx="2908300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4800" dirty="0">
                <a:solidFill>
                  <a:srgbClr val="135C9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03</a:t>
            </a:r>
            <a:endParaRPr lang="zh-CN" sz="4800" dirty="0"/>
          </a:p>
        </p:txBody>
      </p:sp>
      <p:sp>
        <p:nvSpPr>
          <p:cNvPr id="14" name="slot:r-51c7c5446b067ddc180725fcadb1c1db"/>
          <p:cNvSpPr txBox="1"/>
          <p:nvPr/>
        </p:nvSpPr>
        <p:spPr>
          <a:xfrm>
            <a:off x="8318500" y="4559300"/>
            <a:ext cx="29083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536779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Goal, owner,</a:t>
            </a:r>
            <a:endParaRPr lang="zh-CN" sz="1900" dirty="0"/>
          </a:p>
        </p:txBody>
      </p:sp>
      <p:sp>
        <p:nvSpPr>
          <p:cNvPr id="15" name="slot:r-51c7c5446b067ddc180725fcadb1c1db"/>
          <p:cNvSpPr txBox="1"/>
          <p:nvPr/>
        </p:nvSpPr>
        <p:spPr>
          <a:xfrm>
            <a:off x="8318500" y="4836795"/>
            <a:ext cx="29083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536779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next step</a:t>
            </a:r>
            <a:endParaRPr lang="zh-CN" sz="1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-a5addde46f711d3ad1abd8378334128e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F9FC"/>
          </a:solidFill>
          <a:ln w="12700">
            <a:solidFill>
              <a:srgbClr val="F6F9FC">
                <a:alpha val="0"/>
              </a:srgbClr>
            </a:solidFill>
            <a:prstDash val="solid"/>
          </a:ln>
        </p:spPr>
      </p:sp>
      <p:sp>
        <p:nvSpPr>
          <p:cNvPr id="3" name="slot:r-2464883f5a3a128a0ccb56de71f4778b"/>
          <p:cNvSpPr txBox="1"/>
          <p:nvPr/>
        </p:nvSpPr>
        <p:spPr>
          <a:xfrm>
            <a:off x="609600" y="317500"/>
            <a:ext cx="10541000" cy="1898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300" dirty="0">
                <a:solidFill>
                  <a:srgbClr val="135C9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OPTIONS</a:t>
            </a:r>
            <a:endParaRPr lang="zh-CN" sz="1300" dirty="0"/>
          </a:p>
        </p:txBody>
      </p:sp>
      <p:sp>
        <p:nvSpPr>
          <p:cNvPr id="4" name="slot:r-160df3d710ec879bcdac33b476193659"/>
          <p:cNvSpPr txBox="1"/>
          <p:nvPr/>
        </p:nvSpPr>
        <p:spPr>
          <a:xfrm>
            <a:off x="609600" y="889000"/>
            <a:ext cx="10972800" cy="467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3200" dirty="0">
                <a:solidFill>
                  <a:srgbClr val="1A2B3C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Compare our options</a:t>
            </a:r>
            <a:endParaRPr lang="zh-CN" sz="3200" dirty="0"/>
          </a:p>
        </p:txBody>
      </p:sp>
      <p:sp>
        <p:nvSpPr>
          <p:cNvPr id="5" name="r-8c46fe87e965ec5193fc6ccfd5ebf124"/>
          <p:cNvSpPr/>
          <p:nvPr/>
        </p:nvSpPr>
        <p:spPr>
          <a:xfrm>
            <a:off x="609600" y="6235700"/>
            <a:ext cx="10972800" cy="12700"/>
          </a:xfrm>
          <a:prstGeom prst="rect">
            <a:avLst/>
          </a:prstGeom>
          <a:solidFill>
            <a:srgbClr val="C4D4E0"/>
          </a:solidFill>
          <a:ln w="12700">
            <a:solidFill>
              <a:srgbClr val="C4D4E0">
                <a:alpha val="0"/>
              </a:srgbClr>
            </a:solidFill>
            <a:prstDash val="solid"/>
          </a:ln>
        </p:spPr>
      </p:sp>
      <p:sp>
        <p:nvSpPr>
          <p:cNvPr id="6" name="slot:r-2b8a3c0f4ee1fdc4e5411fcc1a276dbc"/>
          <p:cNvSpPr txBox="1"/>
          <p:nvPr/>
        </p:nvSpPr>
        <p:spPr>
          <a:xfrm>
            <a:off x="609600" y="6375400"/>
            <a:ext cx="9144000" cy="160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536779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Myo sample · Illustrative content and data</a:t>
            </a:r>
            <a:endParaRPr lang="zh-CN" sz="1100" dirty="0"/>
          </a:p>
        </p:txBody>
      </p:sp>
      <p:sp>
        <p:nvSpPr>
          <p:cNvPr id="7" name="slot:r-828a2c6ed08102e3fa7998e6700840ac"/>
          <p:cNvSpPr txBox="1"/>
          <p:nvPr/>
        </p:nvSpPr>
        <p:spPr>
          <a:xfrm>
            <a:off x="11055452" y="6375400"/>
            <a:ext cx="526948" cy="160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536779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04 / 08</a:t>
            </a:r>
            <a:endParaRPr lang="zh-CN" sz="1100" dirty="0"/>
          </a:p>
        </p:txBody>
      </p:sp>
      <p:sp>
        <p:nvSpPr>
          <p:cNvPr id="8" name="r-50e3eed05d8b15044d1124469c6db4fc"/>
          <p:cNvSpPr/>
          <p:nvPr/>
        </p:nvSpPr>
        <p:spPr>
          <a:xfrm>
            <a:off x="6197600" y="2019300"/>
            <a:ext cx="5384800" cy="3810000"/>
          </a:xfrm>
          <a:prstGeom prst="rect">
            <a:avLst/>
          </a:prstGeom>
          <a:solidFill>
            <a:srgbClr val="E3EDF5"/>
          </a:solidFill>
          <a:ln w="12700">
            <a:solidFill>
              <a:srgbClr val="E3EDF5">
                <a:alpha val="0"/>
              </a:srgbClr>
            </a:solidFill>
            <a:prstDash val="solid"/>
          </a:ln>
        </p:spPr>
      </p:sp>
      <p:sp>
        <p:nvSpPr>
          <p:cNvPr id="9" name="r-f5391e85ae7eeb17750e0e241f1f1477"/>
          <p:cNvSpPr/>
          <p:nvPr/>
        </p:nvSpPr>
        <p:spPr>
          <a:xfrm>
            <a:off x="609600" y="2019300"/>
            <a:ext cx="5232400" cy="12700"/>
          </a:xfrm>
          <a:prstGeom prst="rect">
            <a:avLst/>
          </a:prstGeom>
          <a:solidFill>
            <a:srgbClr val="C4D4E0"/>
          </a:solidFill>
          <a:ln w="12700">
            <a:solidFill>
              <a:srgbClr val="C4D4E0">
                <a:alpha val="0"/>
              </a:srgbClr>
            </a:solidFill>
            <a:prstDash val="solid"/>
          </a:ln>
        </p:spPr>
      </p:sp>
      <p:sp>
        <p:nvSpPr>
          <p:cNvPr id="10" name="r-0e0f11b662933869f708e96f1898e443"/>
          <p:cNvSpPr/>
          <p:nvPr/>
        </p:nvSpPr>
        <p:spPr>
          <a:xfrm>
            <a:off x="6477000" y="2019300"/>
            <a:ext cx="4826000" cy="12700"/>
          </a:xfrm>
          <a:prstGeom prst="rect">
            <a:avLst/>
          </a:prstGeom>
          <a:solidFill>
            <a:srgbClr val="135C90"/>
          </a:solidFill>
          <a:ln w="12700">
            <a:solidFill>
              <a:srgbClr val="135C90">
                <a:alpha val="0"/>
              </a:srgbClr>
            </a:solidFill>
            <a:prstDash val="solid"/>
          </a:ln>
        </p:spPr>
      </p:sp>
      <p:sp>
        <p:nvSpPr>
          <p:cNvPr id="11" name="slot:r-44a55b7906e683c5691d7ed42319341a"/>
          <p:cNvSpPr txBox="1"/>
          <p:nvPr/>
        </p:nvSpPr>
        <p:spPr>
          <a:xfrm>
            <a:off x="609600" y="2260600"/>
            <a:ext cx="4978400" cy="1898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300" dirty="0">
                <a:solidFill>
                  <a:srgbClr val="135C9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CURRENT APPROACH</a:t>
            </a:r>
            <a:endParaRPr lang="zh-CN" sz="1300" dirty="0"/>
          </a:p>
        </p:txBody>
      </p:sp>
      <p:sp>
        <p:nvSpPr>
          <p:cNvPr id="12" name="slot:r-675c0f8cffcabea3da44b78854218630"/>
          <p:cNvSpPr txBox="1"/>
          <p:nvPr/>
        </p:nvSpPr>
        <p:spPr>
          <a:xfrm>
            <a:off x="6477000" y="2260600"/>
            <a:ext cx="4826000" cy="1898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300" dirty="0">
                <a:solidFill>
                  <a:srgbClr val="135C9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PROPOSED DIRECTION</a:t>
            </a:r>
            <a:endParaRPr lang="zh-CN" sz="1300" dirty="0"/>
          </a:p>
        </p:txBody>
      </p:sp>
      <p:sp>
        <p:nvSpPr>
          <p:cNvPr id="13" name="slot:r-0c0d04974a7a90eb02e281d439655c2f"/>
          <p:cNvSpPr txBox="1"/>
          <p:nvPr/>
        </p:nvSpPr>
        <p:spPr>
          <a:xfrm>
            <a:off x="609600" y="2819400"/>
            <a:ext cx="5029200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400" dirty="0">
                <a:solidFill>
                  <a:srgbClr val="1A2B3C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Task-led</a:t>
            </a:r>
            <a:endParaRPr lang="zh-CN" sz="2400" dirty="0"/>
          </a:p>
        </p:txBody>
      </p:sp>
      <p:sp>
        <p:nvSpPr>
          <p:cNvPr id="14" name="slot:r-4160cb88b6d4cbea1864ea8ccfab0120"/>
          <p:cNvSpPr txBox="1"/>
          <p:nvPr/>
        </p:nvSpPr>
        <p:spPr>
          <a:xfrm>
            <a:off x="6477000" y="2819400"/>
            <a:ext cx="4724400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400" dirty="0">
                <a:solidFill>
                  <a:srgbClr val="1A2B3C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Outcome-led</a:t>
            </a:r>
            <a:endParaRPr lang="zh-CN" sz="2400" dirty="0"/>
          </a:p>
        </p:txBody>
      </p:sp>
      <p:sp>
        <p:nvSpPr>
          <p:cNvPr id="15" name="slot:r-61b55cf70532acab9ac5198f0d84825f"/>
          <p:cNvSpPr txBox="1"/>
          <p:nvPr/>
        </p:nvSpPr>
        <p:spPr>
          <a:xfrm>
            <a:off x="609600" y="3797300"/>
            <a:ext cx="50038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536779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Local priorities</a:t>
            </a:r>
            <a:endParaRPr lang="zh-CN" sz="1900" dirty="0"/>
          </a:p>
        </p:txBody>
      </p:sp>
      <p:sp>
        <p:nvSpPr>
          <p:cNvPr id="16" name="slot:r-964887f40b01f26a221a0458a788e9eb"/>
          <p:cNvSpPr txBox="1"/>
          <p:nvPr/>
        </p:nvSpPr>
        <p:spPr>
          <a:xfrm>
            <a:off x="6477000" y="3797300"/>
            <a:ext cx="4762500" cy="2921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000" dirty="0">
                <a:solidFill>
                  <a:srgbClr val="1A2B3C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One shared goal</a:t>
            </a:r>
            <a:endParaRPr lang="zh-CN" sz="2000" dirty="0"/>
          </a:p>
        </p:txBody>
      </p:sp>
      <p:sp>
        <p:nvSpPr>
          <p:cNvPr id="17" name="slot:r-6893def7b995b13c3462684ed29b2512"/>
          <p:cNvSpPr txBox="1"/>
          <p:nvPr/>
        </p:nvSpPr>
        <p:spPr>
          <a:xfrm>
            <a:off x="609600" y="4419600"/>
            <a:ext cx="50038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536779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Split resources</a:t>
            </a:r>
            <a:endParaRPr lang="zh-CN" sz="1900" dirty="0"/>
          </a:p>
        </p:txBody>
      </p:sp>
      <p:sp>
        <p:nvSpPr>
          <p:cNvPr id="18" name="slot:r-2a23de176a0530d1e9df219a5c59ea40"/>
          <p:cNvSpPr txBox="1"/>
          <p:nvPr/>
        </p:nvSpPr>
        <p:spPr>
          <a:xfrm>
            <a:off x="6477000" y="4419600"/>
            <a:ext cx="4762500" cy="2921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000" dirty="0">
                <a:solidFill>
                  <a:srgbClr val="1A2B3C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A focused pilot</a:t>
            </a:r>
            <a:endParaRPr lang="zh-CN" sz="2000" dirty="0"/>
          </a:p>
        </p:txBody>
      </p:sp>
      <p:sp>
        <p:nvSpPr>
          <p:cNvPr id="19" name="slot:r-808640769818cd70c6014c83e56c0d21"/>
          <p:cNvSpPr txBox="1"/>
          <p:nvPr/>
        </p:nvSpPr>
        <p:spPr>
          <a:xfrm>
            <a:off x="609600" y="5041900"/>
            <a:ext cx="50038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536779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Review at the end</a:t>
            </a:r>
            <a:endParaRPr lang="zh-CN" sz="1900" dirty="0"/>
          </a:p>
        </p:txBody>
      </p:sp>
      <p:sp>
        <p:nvSpPr>
          <p:cNvPr id="20" name="slot:r-92ab259b8ad67329eb12f71a5ed840e7"/>
          <p:cNvSpPr txBox="1"/>
          <p:nvPr/>
        </p:nvSpPr>
        <p:spPr>
          <a:xfrm>
            <a:off x="6477000" y="5041900"/>
            <a:ext cx="4762500" cy="2921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000" dirty="0">
                <a:solidFill>
                  <a:srgbClr val="1A2B3C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Regular check-ins</a:t>
            </a:r>
            <a:endParaRPr lang="zh-CN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-aab0ea46480805bdef793774072d2fb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F9FC"/>
          </a:solidFill>
          <a:ln w="12700">
            <a:solidFill>
              <a:srgbClr val="F6F9FC">
                <a:alpha val="0"/>
              </a:srgbClr>
            </a:solidFill>
            <a:prstDash val="solid"/>
          </a:ln>
        </p:spPr>
      </p:sp>
      <p:sp>
        <p:nvSpPr>
          <p:cNvPr id="3" name="slot:r-2464883f5a3a128a0ccb56de71f4778b"/>
          <p:cNvSpPr txBox="1"/>
          <p:nvPr/>
        </p:nvSpPr>
        <p:spPr>
          <a:xfrm>
            <a:off x="609600" y="317500"/>
            <a:ext cx="10541000" cy="1898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300" dirty="0">
                <a:solidFill>
                  <a:srgbClr val="135C9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NEXT STEPS</a:t>
            </a:r>
            <a:endParaRPr lang="zh-CN" sz="1300" dirty="0"/>
          </a:p>
        </p:txBody>
      </p:sp>
      <p:sp>
        <p:nvSpPr>
          <p:cNvPr id="4" name="slot:r-160df3d710ec879bcdac33b476193659"/>
          <p:cNvSpPr txBox="1"/>
          <p:nvPr/>
        </p:nvSpPr>
        <p:spPr>
          <a:xfrm>
            <a:off x="609600" y="889000"/>
            <a:ext cx="10972800" cy="467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3200" dirty="0">
                <a:solidFill>
                  <a:srgbClr val="1A2B3C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A plan we can act on</a:t>
            </a:r>
            <a:endParaRPr lang="zh-CN" sz="3200" dirty="0"/>
          </a:p>
        </p:txBody>
      </p:sp>
      <p:sp>
        <p:nvSpPr>
          <p:cNvPr id="5" name="r-79be51fc71faebe3d1c5c1e4708465cd"/>
          <p:cNvSpPr/>
          <p:nvPr/>
        </p:nvSpPr>
        <p:spPr>
          <a:xfrm>
            <a:off x="609600" y="6235700"/>
            <a:ext cx="10972800" cy="12700"/>
          </a:xfrm>
          <a:prstGeom prst="rect">
            <a:avLst/>
          </a:prstGeom>
          <a:solidFill>
            <a:srgbClr val="C4D4E0"/>
          </a:solidFill>
          <a:ln w="12700">
            <a:solidFill>
              <a:srgbClr val="C4D4E0">
                <a:alpha val="0"/>
              </a:srgbClr>
            </a:solidFill>
            <a:prstDash val="solid"/>
          </a:ln>
        </p:spPr>
      </p:sp>
      <p:sp>
        <p:nvSpPr>
          <p:cNvPr id="6" name="slot:r-2b8a3c0f4ee1fdc4e5411fcc1a276dbc"/>
          <p:cNvSpPr txBox="1"/>
          <p:nvPr/>
        </p:nvSpPr>
        <p:spPr>
          <a:xfrm>
            <a:off x="609600" y="6375400"/>
            <a:ext cx="9144000" cy="160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536779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Myo sample · Illustrative content and data</a:t>
            </a:r>
            <a:endParaRPr lang="zh-CN" sz="1100" dirty="0"/>
          </a:p>
        </p:txBody>
      </p:sp>
      <p:sp>
        <p:nvSpPr>
          <p:cNvPr id="7" name="slot:r-828a2c6ed08102e3fa7998e6700840ac"/>
          <p:cNvSpPr txBox="1"/>
          <p:nvPr/>
        </p:nvSpPr>
        <p:spPr>
          <a:xfrm>
            <a:off x="11056010" y="6375400"/>
            <a:ext cx="526390" cy="160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536779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05 / 08</a:t>
            </a:r>
            <a:endParaRPr lang="zh-CN" sz="1100" dirty="0"/>
          </a:p>
        </p:txBody>
      </p:sp>
      <p:sp>
        <p:nvSpPr>
          <p:cNvPr id="8" name="slot:r-cec156be9c82dea469376afc2a5d9cee"/>
          <p:cNvSpPr txBox="1"/>
          <p:nvPr/>
        </p:nvSpPr>
        <p:spPr>
          <a:xfrm>
            <a:off x="609600" y="1879600"/>
            <a:ext cx="109728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536779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Four steps, with a clear owner for each</a:t>
            </a:r>
            <a:endParaRPr lang="zh-CN" sz="1900" dirty="0"/>
          </a:p>
        </p:txBody>
      </p:sp>
      <p:sp>
        <p:nvSpPr>
          <p:cNvPr id="9" name="r-3aee07e8c6456c52ee380c90615d091c"/>
          <p:cNvSpPr/>
          <p:nvPr/>
        </p:nvSpPr>
        <p:spPr>
          <a:xfrm>
            <a:off x="609600" y="3213100"/>
            <a:ext cx="10972800" cy="12700"/>
          </a:xfrm>
          <a:prstGeom prst="rect">
            <a:avLst/>
          </a:prstGeom>
          <a:solidFill>
            <a:srgbClr val="135C90"/>
          </a:solidFill>
          <a:ln w="12700">
            <a:solidFill>
              <a:srgbClr val="135C90">
                <a:alpha val="0"/>
              </a:srgbClr>
            </a:solidFill>
            <a:prstDash val="solid"/>
          </a:ln>
        </p:spPr>
      </p:sp>
      <p:sp>
        <p:nvSpPr>
          <p:cNvPr id="10" name="r-03643e59f3ab140a50500fa0a65d8f53"/>
          <p:cNvSpPr/>
          <p:nvPr/>
        </p:nvSpPr>
        <p:spPr>
          <a:xfrm>
            <a:off x="609600" y="3136900"/>
            <a:ext cx="152400" cy="152400"/>
          </a:xfrm>
          <a:prstGeom prst="rect">
            <a:avLst/>
          </a:prstGeom>
          <a:solidFill>
            <a:srgbClr val="135C90"/>
          </a:solidFill>
          <a:ln w="12700">
            <a:solidFill>
              <a:srgbClr val="135C90">
                <a:alpha val="0"/>
              </a:srgbClr>
            </a:solidFill>
            <a:prstDash val="solid"/>
          </a:ln>
        </p:spPr>
      </p:sp>
      <p:sp>
        <p:nvSpPr>
          <p:cNvPr id="11" name="slot:r-652e8dfd7b31ad26903d284b6b3978e5"/>
          <p:cNvSpPr txBox="1"/>
          <p:nvPr/>
        </p:nvSpPr>
        <p:spPr>
          <a:xfrm>
            <a:off x="609600" y="2628900"/>
            <a:ext cx="2413000" cy="408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800" dirty="0">
                <a:solidFill>
                  <a:srgbClr val="135C9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01</a:t>
            </a:r>
            <a:endParaRPr lang="zh-CN" sz="2800" dirty="0"/>
          </a:p>
        </p:txBody>
      </p:sp>
      <p:sp>
        <p:nvSpPr>
          <p:cNvPr id="12" name="slot:r-84a17a8ba1c54746439dbaf3b6f0c798"/>
          <p:cNvSpPr txBox="1"/>
          <p:nvPr/>
        </p:nvSpPr>
        <p:spPr>
          <a:xfrm>
            <a:off x="609600" y="3670300"/>
            <a:ext cx="2489200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400" dirty="0">
                <a:solidFill>
                  <a:srgbClr val="1A2B3C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Define</a:t>
            </a:r>
            <a:endParaRPr lang="zh-CN" sz="2400" dirty="0"/>
          </a:p>
        </p:txBody>
      </p:sp>
      <p:sp>
        <p:nvSpPr>
          <p:cNvPr id="13" name="slot:r-ac446205c8fb490f8747e53fd14041c3"/>
          <p:cNvSpPr txBox="1"/>
          <p:nvPr/>
        </p:nvSpPr>
        <p:spPr>
          <a:xfrm>
            <a:off x="609600" y="4495800"/>
            <a:ext cx="24892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536779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Agree on the </a:t>
            </a:r>
            <a:endParaRPr lang="zh-CN" sz="1900" dirty="0"/>
          </a:p>
        </p:txBody>
      </p:sp>
      <p:sp>
        <p:nvSpPr>
          <p:cNvPr id="14" name="slot:r-ac446205c8fb490f8747e53fd14041c3"/>
          <p:cNvSpPr txBox="1"/>
          <p:nvPr/>
        </p:nvSpPr>
        <p:spPr>
          <a:xfrm>
            <a:off x="609600" y="4773295"/>
            <a:ext cx="24892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536779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outcome</a:t>
            </a:r>
            <a:endParaRPr lang="zh-CN" sz="1900" dirty="0"/>
          </a:p>
        </p:txBody>
      </p:sp>
      <p:sp>
        <p:nvSpPr>
          <p:cNvPr id="15" name="r-6a24c3dac19308b0cf2c9eced7ea69d1"/>
          <p:cNvSpPr/>
          <p:nvPr/>
        </p:nvSpPr>
        <p:spPr>
          <a:xfrm>
            <a:off x="3403600" y="3136900"/>
            <a:ext cx="152400" cy="152400"/>
          </a:xfrm>
          <a:prstGeom prst="rect">
            <a:avLst/>
          </a:prstGeom>
          <a:solidFill>
            <a:srgbClr val="135C90"/>
          </a:solidFill>
          <a:ln w="12700">
            <a:solidFill>
              <a:srgbClr val="135C90">
                <a:alpha val="0"/>
              </a:srgbClr>
            </a:solidFill>
            <a:prstDash val="solid"/>
          </a:ln>
        </p:spPr>
      </p:sp>
      <p:sp>
        <p:nvSpPr>
          <p:cNvPr id="16" name="slot:r-b9c0da218a0df854749bccd6cfa2ea71"/>
          <p:cNvSpPr txBox="1"/>
          <p:nvPr/>
        </p:nvSpPr>
        <p:spPr>
          <a:xfrm>
            <a:off x="3403600" y="2628900"/>
            <a:ext cx="2413000" cy="408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800" dirty="0">
                <a:solidFill>
                  <a:srgbClr val="135C9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02</a:t>
            </a:r>
            <a:endParaRPr lang="zh-CN" sz="2800" dirty="0"/>
          </a:p>
        </p:txBody>
      </p:sp>
      <p:sp>
        <p:nvSpPr>
          <p:cNvPr id="17" name="slot:r-27e06a6aebf1e40dffe938924c9b133d"/>
          <p:cNvSpPr txBox="1"/>
          <p:nvPr/>
        </p:nvSpPr>
        <p:spPr>
          <a:xfrm>
            <a:off x="3403600" y="3670300"/>
            <a:ext cx="2489200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400" dirty="0">
                <a:solidFill>
                  <a:srgbClr val="1A2B3C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Test</a:t>
            </a:r>
            <a:endParaRPr lang="zh-CN" sz="2400" dirty="0"/>
          </a:p>
        </p:txBody>
      </p:sp>
      <p:sp>
        <p:nvSpPr>
          <p:cNvPr id="18" name="slot:r-306cbff392a360465353f7289263d7e0"/>
          <p:cNvSpPr txBox="1"/>
          <p:nvPr/>
        </p:nvSpPr>
        <p:spPr>
          <a:xfrm>
            <a:off x="3403600" y="4495800"/>
            <a:ext cx="24892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536779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Run a small pilot</a:t>
            </a:r>
            <a:endParaRPr lang="zh-CN" sz="1900" dirty="0"/>
          </a:p>
        </p:txBody>
      </p:sp>
      <p:sp>
        <p:nvSpPr>
          <p:cNvPr id="19" name="r-ea86347cd88c216768b5947b4f4f573e"/>
          <p:cNvSpPr/>
          <p:nvPr/>
        </p:nvSpPr>
        <p:spPr>
          <a:xfrm>
            <a:off x="6197600" y="3136900"/>
            <a:ext cx="152400" cy="152400"/>
          </a:xfrm>
          <a:prstGeom prst="rect">
            <a:avLst/>
          </a:prstGeom>
          <a:solidFill>
            <a:srgbClr val="135C90"/>
          </a:solidFill>
          <a:ln w="12700">
            <a:solidFill>
              <a:srgbClr val="135C90">
                <a:alpha val="0"/>
              </a:srgbClr>
            </a:solidFill>
            <a:prstDash val="solid"/>
          </a:ln>
        </p:spPr>
      </p:sp>
      <p:sp>
        <p:nvSpPr>
          <p:cNvPr id="20" name="slot:r-7c3b20703da5ea5ff94d61a835b8b197"/>
          <p:cNvSpPr txBox="1"/>
          <p:nvPr/>
        </p:nvSpPr>
        <p:spPr>
          <a:xfrm>
            <a:off x="6197600" y="2628900"/>
            <a:ext cx="2413000" cy="408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800" dirty="0">
                <a:solidFill>
                  <a:srgbClr val="135C9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03</a:t>
            </a:r>
            <a:endParaRPr lang="zh-CN" sz="2800" dirty="0"/>
          </a:p>
        </p:txBody>
      </p:sp>
      <p:sp>
        <p:nvSpPr>
          <p:cNvPr id="21" name="slot:r-e367176fd5f759cd39b79ce888383b01"/>
          <p:cNvSpPr txBox="1"/>
          <p:nvPr/>
        </p:nvSpPr>
        <p:spPr>
          <a:xfrm>
            <a:off x="6197600" y="3670300"/>
            <a:ext cx="2489200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400" dirty="0">
                <a:solidFill>
                  <a:srgbClr val="1A2B3C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Review</a:t>
            </a:r>
            <a:endParaRPr lang="zh-CN" sz="2400" dirty="0"/>
          </a:p>
        </p:txBody>
      </p:sp>
      <p:sp>
        <p:nvSpPr>
          <p:cNvPr id="22" name="slot:r-e193a9b45ca3a209165a19619201d050"/>
          <p:cNvSpPr txBox="1"/>
          <p:nvPr/>
        </p:nvSpPr>
        <p:spPr>
          <a:xfrm>
            <a:off x="6197600" y="4495800"/>
            <a:ext cx="24892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536779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Compare the </a:t>
            </a:r>
            <a:endParaRPr lang="zh-CN" sz="1900" dirty="0"/>
          </a:p>
        </p:txBody>
      </p:sp>
      <p:sp>
        <p:nvSpPr>
          <p:cNvPr id="23" name="slot:r-e193a9b45ca3a209165a19619201d050"/>
          <p:cNvSpPr txBox="1"/>
          <p:nvPr/>
        </p:nvSpPr>
        <p:spPr>
          <a:xfrm>
            <a:off x="6197600" y="4773295"/>
            <a:ext cx="24892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536779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evidence</a:t>
            </a:r>
            <a:endParaRPr lang="zh-CN" sz="1900" dirty="0"/>
          </a:p>
        </p:txBody>
      </p:sp>
      <p:sp>
        <p:nvSpPr>
          <p:cNvPr id="24" name="r-cc44717bd6d70e0b01c01b6175c118bb"/>
          <p:cNvSpPr/>
          <p:nvPr/>
        </p:nvSpPr>
        <p:spPr>
          <a:xfrm>
            <a:off x="8991600" y="3136900"/>
            <a:ext cx="152400" cy="152400"/>
          </a:xfrm>
          <a:prstGeom prst="rect">
            <a:avLst/>
          </a:prstGeom>
          <a:solidFill>
            <a:srgbClr val="135C90"/>
          </a:solidFill>
          <a:ln w="12700">
            <a:solidFill>
              <a:srgbClr val="135C90">
                <a:alpha val="0"/>
              </a:srgbClr>
            </a:solidFill>
            <a:prstDash val="solid"/>
          </a:ln>
        </p:spPr>
      </p:sp>
      <p:sp>
        <p:nvSpPr>
          <p:cNvPr id="25" name="slot:r-2405323c775ed9807a11a8ea1ed1c130"/>
          <p:cNvSpPr txBox="1"/>
          <p:nvPr/>
        </p:nvSpPr>
        <p:spPr>
          <a:xfrm>
            <a:off x="8991600" y="2628900"/>
            <a:ext cx="2413000" cy="408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800" dirty="0">
                <a:solidFill>
                  <a:srgbClr val="135C9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04</a:t>
            </a:r>
            <a:endParaRPr lang="zh-CN" sz="2800" dirty="0"/>
          </a:p>
        </p:txBody>
      </p:sp>
      <p:sp>
        <p:nvSpPr>
          <p:cNvPr id="26" name="slot:r-daa83092046d2925147184bf76d617c2"/>
          <p:cNvSpPr txBox="1"/>
          <p:nvPr/>
        </p:nvSpPr>
        <p:spPr>
          <a:xfrm>
            <a:off x="8991600" y="3670300"/>
            <a:ext cx="2489200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400" dirty="0">
                <a:solidFill>
                  <a:srgbClr val="1A2B3C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Decide</a:t>
            </a:r>
            <a:endParaRPr lang="zh-CN" sz="2400" dirty="0"/>
          </a:p>
        </p:txBody>
      </p:sp>
      <p:sp>
        <p:nvSpPr>
          <p:cNvPr id="27" name="slot:r-2031c21ee5d3362af5298bd1db1b9b6f"/>
          <p:cNvSpPr txBox="1"/>
          <p:nvPr/>
        </p:nvSpPr>
        <p:spPr>
          <a:xfrm>
            <a:off x="8991600" y="4495800"/>
            <a:ext cx="24892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536779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Adapt the next step</a:t>
            </a:r>
            <a:endParaRPr lang="zh-CN" sz="1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-c5ea0a613ca38d1a82e1ceb49962058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F9FC"/>
          </a:solidFill>
          <a:ln w="12700">
            <a:solidFill>
              <a:srgbClr val="F6F9FC">
                <a:alpha val="0"/>
              </a:srgbClr>
            </a:solidFill>
            <a:prstDash val="solid"/>
          </a:ln>
        </p:spPr>
      </p:sp>
      <p:sp>
        <p:nvSpPr>
          <p:cNvPr id="3" name="slot:r-2464883f5a3a128a0ccb56de71f4778b"/>
          <p:cNvSpPr txBox="1"/>
          <p:nvPr/>
        </p:nvSpPr>
        <p:spPr>
          <a:xfrm>
            <a:off x="609600" y="317500"/>
            <a:ext cx="10541000" cy="1898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300" dirty="0">
                <a:solidFill>
                  <a:srgbClr val="135C9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ILLUSTRATIVE DATA</a:t>
            </a:r>
            <a:endParaRPr lang="zh-CN" sz="1300" dirty="0"/>
          </a:p>
        </p:txBody>
      </p:sp>
      <p:sp>
        <p:nvSpPr>
          <p:cNvPr id="4" name="slot:r-160df3d710ec879bcdac33b476193659"/>
          <p:cNvSpPr txBox="1"/>
          <p:nvPr/>
        </p:nvSpPr>
        <p:spPr>
          <a:xfrm>
            <a:off x="609600" y="889000"/>
            <a:ext cx="10972800" cy="467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3200" dirty="0">
                <a:solidFill>
                  <a:srgbClr val="1A2B3C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Track the change</a:t>
            </a:r>
            <a:endParaRPr lang="zh-CN" sz="3200" dirty="0"/>
          </a:p>
        </p:txBody>
      </p:sp>
      <p:sp>
        <p:nvSpPr>
          <p:cNvPr id="5" name="r-1b75ff7e2bb3cc2c5a7ab3c2753bcf51"/>
          <p:cNvSpPr/>
          <p:nvPr/>
        </p:nvSpPr>
        <p:spPr>
          <a:xfrm>
            <a:off x="609600" y="6235700"/>
            <a:ext cx="10972800" cy="12700"/>
          </a:xfrm>
          <a:prstGeom prst="rect">
            <a:avLst/>
          </a:prstGeom>
          <a:solidFill>
            <a:srgbClr val="C4D4E0"/>
          </a:solidFill>
          <a:ln w="12700">
            <a:solidFill>
              <a:srgbClr val="C4D4E0">
                <a:alpha val="0"/>
              </a:srgbClr>
            </a:solidFill>
            <a:prstDash val="solid"/>
          </a:ln>
        </p:spPr>
      </p:sp>
      <p:sp>
        <p:nvSpPr>
          <p:cNvPr id="6" name="slot:r-2b8a3c0f4ee1fdc4e5411fcc1a276dbc"/>
          <p:cNvSpPr txBox="1"/>
          <p:nvPr/>
        </p:nvSpPr>
        <p:spPr>
          <a:xfrm>
            <a:off x="609600" y="6375400"/>
            <a:ext cx="9144000" cy="160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536779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Myo sample · Illustrative content and data</a:t>
            </a:r>
            <a:endParaRPr lang="zh-CN" sz="1100" dirty="0"/>
          </a:p>
        </p:txBody>
      </p:sp>
      <p:sp>
        <p:nvSpPr>
          <p:cNvPr id="7" name="slot:r-828a2c6ed08102e3fa7998e6700840ac"/>
          <p:cNvSpPr txBox="1"/>
          <p:nvPr/>
        </p:nvSpPr>
        <p:spPr>
          <a:xfrm>
            <a:off x="11056010" y="6375400"/>
            <a:ext cx="526390" cy="160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536779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06 / 08</a:t>
            </a:r>
            <a:endParaRPr lang="zh-CN" sz="1100" dirty="0"/>
          </a:p>
        </p:txBody>
      </p:sp>
      <p:sp>
        <p:nvSpPr>
          <p:cNvPr id="8" name="slot:r-4bd2f3792d6e9462570a0b1ef3ac8a61"/>
          <p:cNvSpPr txBox="1"/>
          <p:nvPr/>
        </p:nvSpPr>
        <p:spPr>
          <a:xfrm>
            <a:off x="609600" y="1790700"/>
            <a:ext cx="109728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536779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Sample figures only. Not measured results.</a:t>
            </a:r>
            <a:endParaRPr lang="zh-CN" sz="1900" dirty="0"/>
          </a:p>
        </p:txBody>
      </p:sp>
      <p:graphicFrame>
        <p:nvGraphicFramePr>
          <p:cNvPr id="9" name="slot:r-f6f4cc518ffb4204d60865d1bdbc9e3d" descr=""/>
          <p:cNvGraphicFramePr/>
          <p:nvPr/>
        </p:nvGraphicFramePr>
        <p:xfrm>
          <a:off x="609600" y="2628900"/>
          <a:ext cx="7366000" cy="33020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0" name="r-9a0edb1284fd1f5e1360041eec9905f7"/>
          <p:cNvSpPr/>
          <p:nvPr/>
        </p:nvSpPr>
        <p:spPr>
          <a:xfrm>
            <a:off x="8445500" y="2603500"/>
            <a:ext cx="3136900" cy="3352800"/>
          </a:xfrm>
          <a:prstGeom prst="rect">
            <a:avLst/>
          </a:prstGeom>
          <a:solidFill>
            <a:srgbClr val="E3EDF5"/>
          </a:solidFill>
          <a:ln w="12700">
            <a:solidFill>
              <a:srgbClr val="E3EDF5">
                <a:alpha val="0"/>
              </a:srgbClr>
            </a:solidFill>
            <a:prstDash val="solid"/>
          </a:ln>
        </p:spPr>
      </p:sp>
      <p:sp>
        <p:nvSpPr>
          <p:cNvPr id="11" name="slot:r-aab2600455f2031a881c9d70019f1e74"/>
          <p:cNvSpPr txBox="1"/>
          <p:nvPr/>
        </p:nvSpPr>
        <p:spPr>
          <a:xfrm>
            <a:off x="8763000" y="2768600"/>
            <a:ext cx="2527300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4800" dirty="0">
                <a:solidFill>
                  <a:srgbClr val="135C9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84</a:t>
            </a:r>
            <a:endParaRPr lang="zh-CN" sz="4800" dirty="0"/>
          </a:p>
        </p:txBody>
      </p:sp>
      <p:sp>
        <p:nvSpPr>
          <p:cNvPr id="12" name="slot:r-1ceb013224206a3ab66e5befa9df56b7"/>
          <p:cNvSpPr txBox="1"/>
          <p:nvPr/>
        </p:nvSpPr>
        <p:spPr>
          <a:xfrm>
            <a:off x="8763000" y="4038600"/>
            <a:ext cx="2527300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400" dirty="0">
                <a:solidFill>
                  <a:srgbClr val="1A2B3C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Phase 4</a:t>
            </a:r>
            <a:endParaRPr lang="zh-CN" sz="2400" dirty="0"/>
          </a:p>
        </p:txBody>
      </p:sp>
      <p:sp>
        <p:nvSpPr>
          <p:cNvPr id="13" name="slot:r-742afe5917186c35f32f49fcba2d0d16"/>
          <p:cNvSpPr txBox="1"/>
          <p:nvPr/>
        </p:nvSpPr>
        <p:spPr>
          <a:xfrm>
            <a:off x="8763000" y="4851400"/>
            <a:ext cx="25273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536779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Sample only</a:t>
            </a:r>
            <a:endParaRPr lang="zh-CN" sz="1900" dirty="0"/>
          </a:p>
        </p:txBody>
      </p:sp>
      <p:sp>
        <p:nvSpPr>
          <p:cNvPr id="14" name="slot:r-742afe5917186c35f32f49fcba2d0d16"/>
          <p:cNvSpPr txBox="1"/>
          <p:nvPr/>
        </p:nvSpPr>
        <p:spPr>
          <a:xfrm>
            <a:off x="8763000" y="5128895"/>
            <a:ext cx="25273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536779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tasks</a:t>
            </a:r>
            <a:endParaRPr lang="zh-CN" sz="1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-c7e2415fd369bed32c1286cbc2d4792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F9FC"/>
          </a:solidFill>
          <a:ln w="12700">
            <a:solidFill>
              <a:srgbClr val="F6F9FC">
                <a:alpha val="0"/>
              </a:srgbClr>
            </a:solidFill>
            <a:prstDash val="solid"/>
          </a:ln>
        </p:spPr>
      </p:sp>
      <p:sp>
        <p:nvSpPr>
          <p:cNvPr id="3" name="slot:r-2464883f5a3a128a0ccb56de71f4778b"/>
          <p:cNvSpPr txBox="1"/>
          <p:nvPr/>
        </p:nvSpPr>
        <p:spPr>
          <a:xfrm>
            <a:off x="609600" y="317500"/>
            <a:ext cx="10541000" cy="1898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300" dirty="0">
                <a:solidFill>
                  <a:srgbClr val="135C9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ACTIONS</a:t>
            </a:r>
            <a:endParaRPr lang="zh-CN" sz="1300" dirty="0"/>
          </a:p>
        </p:txBody>
      </p:sp>
      <p:sp>
        <p:nvSpPr>
          <p:cNvPr id="4" name="slot:r-160df3d710ec879bcdac33b476193659"/>
          <p:cNvSpPr txBox="1"/>
          <p:nvPr/>
        </p:nvSpPr>
        <p:spPr>
          <a:xfrm>
            <a:off x="609600" y="889000"/>
            <a:ext cx="10972800" cy="467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3200" dirty="0">
                <a:solidFill>
                  <a:srgbClr val="1A2B3C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Leave with a clear plan</a:t>
            </a:r>
            <a:endParaRPr lang="zh-CN" sz="3200" dirty="0"/>
          </a:p>
        </p:txBody>
      </p:sp>
      <p:sp>
        <p:nvSpPr>
          <p:cNvPr id="5" name="r-c43a319ed673764d4640389c3c29b491"/>
          <p:cNvSpPr/>
          <p:nvPr/>
        </p:nvSpPr>
        <p:spPr>
          <a:xfrm>
            <a:off x="609600" y="6235700"/>
            <a:ext cx="10972800" cy="12700"/>
          </a:xfrm>
          <a:prstGeom prst="rect">
            <a:avLst/>
          </a:prstGeom>
          <a:solidFill>
            <a:srgbClr val="C4D4E0"/>
          </a:solidFill>
          <a:ln w="12700">
            <a:solidFill>
              <a:srgbClr val="C4D4E0">
                <a:alpha val="0"/>
              </a:srgbClr>
            </a:solidFill>
            <a:prstDash val="solid"/>
          </a:ln>
        </p:spPr>
      </p:sp>
      <p:sp>
        <p:nvSpPr>
          <p:cNvPr id="6" name="slot:r-2b8a3c0f4ee1fdc4e5411fcc1a276dbc"/>
          <p:cNvSpPr txBox="1"/>
          <p:nvPr/>
        </p:nvSpPr>
        <p:spPr>
          <a:xfrm>
            <a:off x="609600" y="6375400"/>
            <a:ext cx="9144000" cy="160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536779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Myo sample · Illustrative content and data</a:t>
            </a:r>
            <a:endParaRPr lang="zh-CN" sz="1100" dirty="0"/>
          </a:p>
        </p:txBody>
      </p:sp>
      <p:sp>
        <p:nvSpPr>
          <p:cNvPr id="7" name="slot:r-828a2c6ed08102e3fa7998e6700840ac"/>
          <p:cNvSpPr txBox="1"/>
          <p:nvPr/>
        </p:nvSpPr>
        <p:spPr>
          <a:xfrm>
            <a:off x="11056010" y="6375400"/>
            <a:ext cx="526390" cy="160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536779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07 / 08</a:t>
            </a:r>
            <a:endParaRPr lang="zh-CN" sz="1100" dirty="0"/>
          </a:p>
        </p:txBody>
      </p:sp>
      <p:sp>
        <p:nvSpPr>
          <p:cNvPr id="8" name="slot:r-9f9e9d9b8c6516b01b923c53755dc1ef"/>
          <p:cNvSpPr txBox="1"/>
          <p:nvPr/>
        </p:nvSpPr>
        <p:spPr>
          <a:xfrm>
            <a:off x="609600" y="1968500"/>
            <a:ext cx="10972800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400" dirty="0">
                <a:solidFill>
                  <a:srgbClr val="135C9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Act on the plan</a:t>
            </a:r>
            <a:endParaRPr lang="zh-CN" sz="2400" dirty="0"/>
          </a:p>
        </p:txBody>
      </p:sp>
      <p:sp>
        <p:nvSpPr>
          <p:cNvPr id="9" name="slot:r-cec156be9c82dea469376afc2a5d9cee"/>
          <p:cNvSpPr txBox="1"/>
          <p:nvPr/>
        </p:nvSpPr>
        <p:spPr>
          <a:xfrm>
            <a:off x="609600" y="2641600"/>
            <a:ext cx="10972800" cy="233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600" dirty="0">
                <a:solidFill>
                  <a:srgbClr val="536779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Owners and next steps</a:t>
            </a:r>
            <a:endParaRPr lang="zh-CN" sz="1600" dirty="0"/>
          </a:p>
        </p:txBody>
      </p:sp>
      <p:sp>
        <p:nvSpPr>
          <p:cNvPr id="10" name="r-c95f230b2dfe2e7a9ffd14c7710295f1"/>
          <p:cNvSpPr/>
          <p:nvPr/>
        </p:nvSpPr>
        <p:spPr>
          <a:xfrm>
            <a:off x="609600" y="3606800"/>
            <a:ext cx="3454400" cy="12700"/>
          </a:xfrm>
          <a:prstGeom prst="rect">
            <a:avLst/>
          </a:prstGeom>
          <a:solidFill>
            <a:srgbClr val="C4D4E0"/>
          </a:solidFill>
          <a:ln w="12700">
            <a:solidFill>
              <a:srgbClr val="C4D4E0">
                <a:alpha val="0"/>
              </a:srgbClr>
            </a:solidFill>
            <a:prstDash val="solid"/>
          </a:ln>
        </p:spPr>
      </p:sp>
      <p:sp>
        <p:nvSpPr>
          <p:cNvPr id="11" name="slot:r-652e8dfd7b31ad26903d284b6b3978e5"/>
          <p:cNvSpPr txBox="1"/>
          <p:nvPr/>
        </p:nvSpPr>
        <p:spPr>
          <a:xfrm>
            <a:off x="609600" y="3784600"/>
            <a:ext cx="3302000" cy="408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800" dirty="0">
                <a:solidFill>
                  <a:srgbClr val="135C9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01</a:t>
            </a:r>
            <a:endParaRPr lang="zh-CN" sz="2800" dirty="0"/>
          </a:p>
        </p:txBody>
      </p:sp>
      <p:sp>
        <p:nvSpPr>
          <p:cNvPr id="12" name="slot:r-84a17a8ba1c54746439dbaf3b6f0c798"/>
          <p:cNvSpPr txBox="1"/>
          <p:nvPr/>
        </p:nvSpPr>
        <p:spPr>
          <a:xfrm>
            <a:off x="609600" y="4610100"/>
            <a:ext cx="3365500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400" dirty="0">
                <a:solidFill>
                  <a:srgbClr val="1A2B3C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One goal</a:t>
            </a:r>
            <a:endParaRPr lang="zh-CN" sz="2400" dirty="0"/>
          </a:p>
        </p:txBody>
      </p:sp>
      <p:sp>
        <p:nvSpPr>
          <p:cNvPr id="13" name="slot:r-ac446205c8fb490f8747e53fd14041c3"/>
          <p:cNvSpPr txBox="1"/>
          <p:nvPr/>
        </p:nvSpPr>
        <p:spPr>
          <a:xfrm>
            <a:off x="609600" y="5308600"/>
            <a:ext cx="33782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536779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Write down the outcome</a:t>
            </a:r>
            <a:endParaRPr lang="zh-CN" sz="1900" dirty="0"/>
          </a:p>
        </p:txBody>
      </p:sp>
      <p:sp>
        <p:nvSpPr>
          <p:cNvPr id="14" name="r-a2fad0cc1749e64ab90aca15b68344b4"/>
          <p:cNvSpPr/>
          <p:nvPr/>
        </p:nvSpPr>
        <p:spPr>
          <a:xfrm>
            <a:off x="4368800" y="3606800"/>
            <a:ext cx="3454400" cy="12700"/>
          </a:xfrm>
          <a:prstGeom prst="rect">
            <a:avLst/>
          </a:prstGeom>
          <a:solidFill>
            <a:srgbClr val="C4D4E0"/>
          </a:solidFill>
          <a:ln w="12700">
            <a:solidFill>
              <a:srgbClr val="C4D4E0">
                <a:alpha val="0"/>
              </a:srgbClr>
            </a:solidFill>
            <a:prstDash val="solid"/>
          </a:ln>
        </p:spPr>
      </p:sp>
      <p:sp>
        <p:nvSpPr>
          <p:cNvPr id="15" name="slot:r-b9c0da218a0df854749bccd6cfa2ea71"/>
          <p:cNvSpPr txBox="1"/>
          <p:nvPr/>
        </p:nvSpPr>
        <p:spPr>
          <a:xfrm>
            <a:off x="4368800" y="3784600"/>
            <a:ext cx="3302000" cy="408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800" dirty="0">
                <a:solidFill>
                  <a:srgbClr val="135C9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02</a:t>
            </a:r>
            <a:endParaRPr lang="zh-CN" sz="2800" dirty="0"/>
          </a:p>
        </p:txBody>
      </p:sp>
      <p:sp>
        <p:nvSpPr>
          <p:cNvPr id="16" name="slot:r-27e06a6aebf1e40dffe938924c9b133d"/>
          <p:cNvSpPr txBox="1"/>
          <p:nvPr/>
        </p:nvSpPr>
        <p:spPr>
          <a:xfrm>
            <a:off x="4368800" y="4610100"/>
            <a:ext cx="3365500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400" dirty="0">
                <a:solidFill>
                  <a:srgbClr val="1A2B3C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One owner</a:t>
            </a:r>
            <a:endParaRPr lang="zh-CN" sz="2400" dirty="0"/>
          </a:p>
        </p:txBody>
      </p:sp>
      <p:sp>
        <p:nvSpPr>
          <p:cNvPr id="17" name="slot:r-306cbff392a360465353f7289263d7e0"/>
          <p:cNvSpPr txBox="1"/>
          <p:nvPr/>
        </p:nvSpPr>
        <p:spPr>
          <a:xfrm>
            <a:off x="4368800" y="5308600"/>
            <a:ext cx="33782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536779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Confirm responsibility</a:t>
            </a:r>
            <a:endParaRPr lang="zh-CN" sz="1900" dirty="0"/>
          </a:p>
        </p:txBody>
      </p:sp>
      <p:sp>
        <p:nvSpPr>
          <p:cNvPr id="18" name="r-4f60c3cf9b6be4dac36d890ff5e92efe"/>
          <p:cNvSpPr/>
          <p:nvPr/>
        </p:nvSpPr>
        <p:spPr>
          <a:xfrm>
            <a:off x="8128000" y="3606800"/>
            <a:ext cx="3454400" cy="12700"/>
          </a:xfrm>
          <a:prstGeom prst="rect">
            <a:avLst/>
          </a:prstGeom>
          <a:solidFill>
            <a:srgbClr val="C4D4E0"/>
          </a:solidFill>
          <a:ln w="12700">
            <a:solidFill>
              <a:srgbClr val="C4D4E0">
                <a:alpha val="0"/>
              </a:srgbClr>
            </a:solidFill>
            <a:prstDash val="solid"/>
          </a:ln>
        </p:spPr>
      </p:sp>
      <p:sp>
        <p:nvSpPr>
          <p:cNvPr id="19" name="slot:r-7c3b20703da5ea5ff94d61a835b8b197"/>
          <p:cNvSpPr txBox="1"/>
          <p:nvPr/>
        </p:nvSpPr>
        <p:spPr>
          <a:xfrm>
            <a:off x="8128000" y="3784600"/>
            <a:ext cx="3302000" cy="408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800" dirty="0">
                <a:solidFill>
                  <a:srgbClr val="135C9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03</a:t>
            </a:r>
            <a:endParaRPr lang="zh-CN" sz="2800" dirty="0"/>
          </a:p>
        </p:txBody>
      </p:sp>
      <p:sp>
        <p:nvSpPr>
          <p:cNvPr id="20" name="slot:r-e367176fd5f759cd39b79ce888383b01"/>
          <p:cNvSpPr txBox="1"/>
          <p:nvPr/>
        </p:nvSpPr>
        <p:spPr>
          <a:xfrm>
            <a:off x="8128000" y="4610100"/>
            <a:ext cx="3365500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400" dirty="0">
                <a:solidFill>
                  <a:srgbClr val="1A2B3C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One review</a:t>
            </a:r>
            <a:endParaRPr lang="zh-CN" sz="2400" dirty="0"/>
          </a:p>
        </p:txBody>
      </p:sp>
      <p:sp>
        <p:nvSpPr>
          <p:cNvPr id="21" name="slot:r-e193a9b45ca3a209165a19619201d050"/>
          <p:cNvSpPr txBox="1"/>
          <p:nvPr/>
        </p:nvSpPr>
        <p:spPr>
          <a:xfrm>
            <a:off x="8128000" y="5308600"/>
            <a:ext cx="33782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536779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Set a checkpoint</a:t>
            </a:r>
            <a:endParaRPr lang="zh-CN" sz="1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-98d0a474906a679d495fe7a9a0e56dbc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F9FC"/>
          </a:solidFill>
          <a:ln w="12700">
            <a:solidFill>
              <a:srgbClr val="F6F9FC">
                <a:alpha val="0"/>
              </a:srgbClr>
            </a:solidFill>
            <a:prstDash val="solid"/>
          </a:ln>
        </p:spPr>
      </p:sp>
      <p:sp>
        <p:nvSpPr>
          <p:cNvPr id="3" name="r-d94c27f5e8792a7391f4531898e1e998"/>
          <p:cNvSpPr/>
          <p:nvPr/>
        </p:nvSpPr>
        <p:spPr>
          <a:xfrm>
            <a:off x="8178800" y="0"/>
            <a:ext cx="4013200" cy="6858000"/>
          </a:xfrm>
          <a:prstGeom prst="rect">
            <a:avLst/>
          </a:prstGeom>
          <a:solidFill>
            <a:srgbClr val="E3EDF5"/>
          </a:solidFill>
          <a:ln w="12700">
            <a:solidFill>
              <a:srgbClr val="E3EDF5">
                <a:alpha val="0"/>
              </a:srgbClr>
            </a:solidFill>
            <a:prstDash val="solid"/>
          </a:ln>
        </p:spPr>
      </p:sp>
      <p:sp>
        <p:nvSpPr>
          <p:cNvPr id="4" name="slot:r-87325bf56b1a083da921829b7cca442f"/>
          <p:cNvSpPr txBox="1"/>
          <p:nvPr/>
        </p:nvSpPr>
        <p:spPr>
          <a:xfrm>
            <a:off x="609600" y="673100"/>
            <a:ext cx="10820400" cy="1898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300" dirty="0">
                <a:solidFill>
                  <a:srgbClr val="135C9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MYO / NEXT STEPS</a:t>
            </a:r>
            <a:endParaRPr lang="zh-CN" sz="1300" dirty="0"/>
          </a:p>
        </p:txBody>
      </p:sp>
      <p:sp>
        <p:nvSpPr>
          <p:cNvPr id="5" name="slot:r-160df3d710ec879bcdac33b476193659"/>
          <p:cNvSpPr txBox="1"/>
          <p:nvPr/>
        </p:nvSpPr>
        <p:spPr>
          <a:xfrm>
            <a:off x="609600" y="2171700"/>
            <a:ext cx="7289800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4800" dirty="0">
                <a:solidFill>
                  <a:srgbClr val="1A2B3C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Agree.</a:t>
            </a:r>
            <a:endParaRPr lang="zh-CN" sz="4800" dirty="0"/>
          </a:p>
        </p:txBody>
      </p:sp>
      <p:sp>
        <p:nvSpPr>
          <p:cNvPr id="6" name="slot:r-160df3d710ec879bcdac33b476193659"/>
          <p:cNvSpPr txBox="1"/>
          <p:nvPr/>
        </p:nvSpPr>
        <p:spPr>
          <a:xfrm>
            <a:off x="609600" y="2872740"/>
            <a:ext cx="7289800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4800" dirty="0">
                <a:solidFill>
                  <a:srgbClr val="1A2B3C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Then act.</a:t>
            </a:r>
            <a:endParaRPr lang="zh-CN" sz="4800" dirty="0"/>
          </a:p>
        </p:txBody>
      </p:sp>
      <p:sp>
        <p:nvSpPr>
          <p:cNvPr id="7" name="slot:r-4bd2f3792d6e9462570a0b1ef3ac8a61"/>
          <p:cNvSpPr txBox="1"/>
          <p:nvPr/>
        </p:nvSpPr>
        <p:spPr>
          <a:xfrm>
            <a:off x="609600" y="4432300"/>
            <a:ext cx="71755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536779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What will you commit to after this meeting?</a:t>
            </a:r>
            <a:endParaRPr lang="zh-CN" sz="1900" dirty="0"/>
          </a:p>
        </p:txBody>
      </p:sp>
      <p:sp>
        <p:nvSpPr>
          <p:cNvPr id="8" name="slot:r-ee096a650e4af56ca943a63fcdf13724"/>
          <p:cNvSpPr txBox="1"/>
          <p:nvPr/>
        </p:nvSpPr>
        <p:spPr>
          <a:xfrm>
            <a:off x="8750300" y="1892300"/>
            <a:ext cx="3022600" cy="18694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2800" dirty="0">
                <a:solidFill>
                  <a:srgbClr val="135C9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01</a:t>
            </a:r>
            <a:endParaRPr lang="zh-CN" sz="12800" dirty="0"/>
          </a:p>
        </p:txBody>
      </p:sp>
      <p:sp>
        <p:nvSpPr>
          <p:cNvPr id="9" name="slot:r-1703bc6751fd23ed029d91ecdd24d049"/>
          <p:cNvSpPr txBox="1"/>
          <p:nvPr/>
        </p:nvSpPr>
        <p:spPr>
          <a:xfrm>
            <a:off x="8750300" y="4826000"/>
            <a:ext cx="2730500" cy="233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600" dirty="0">
                <a:solidFill>
                  <a:srgbClr val="536779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NEXT</a:t>
            </a:r>
            <a:endParaRPr lang="zh-CN" sz="1600" dirty="0"/>
          </a:p>
        </p:txBody>
      </p:sp>
      <p:sp>
        <p:nvSpPr>
          <p:cNvPr id="10" name="slot:r-1703bc6751fd23ed029d91ecdd24d049"/>
          <p:cNvSpPr txBox="1"/>
          <p:nvPr/>
        </p:nvSpPr>
        <p:spPr>
          <a:xfrm>
            <a:off x="8750300" y="5059680"/>
            <a:ext cx="2730500" cy="233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600" dirty="0">
                <a:solidFill>
                  <a:srgbClr val="536779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CHAPTER</a:t>
            </a:r>
            <a:endParaRPr lang="zh-CN" sz="1600" dirty="0"/>
          </a:p>
        </p:txBody>
      </p:sp>
      <p:sp>
        <p:nvSpPr>
          <p:cNvPr id="11" name="slot:r-5ffd041c59024a24f5c12399213a77e0"/>
          <p:cNvSpPr txBox="1"/>
          <p:nvPr/>
        </p:nvSpPr>
        <p:spPr>
          <a:xfrm>
            <a:off x="609600" y="6045200"/>
            <a:ext cx="10795000" cy="175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200" dirty="0">
                <a:solidFill>
                  <a:srgbClr val="536779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Editable Myo sample · Replace with your facts</a:t>
            </a:r>
            <a:endParaRPr lang="zh-CN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myopresent-business-blue.scene</dc:title>
  <dc:subject>P02 native editable snapshot</dc:subject>
  <dc:creator>AI PPT Core</dc:creator>
  <cp:lastModifiedBy>AI PPT Core</cp:lastModifiedBy>
  <cp:revision>1</cp:revision>
  <dcterms:created xsi:type="dcterms:W3CDTF">2026-09-27T10:21:44Z</dcterms:created>
  <dcterms:modified xsi:type="dcterms:W3CDTF">2026-09-27T10:21:44Z</dcterms:modified>
</cp:coreProperties>
</file>