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.05014137931034482"/>
          <c:y val="0.08846153846153847"/>
          <c:w val="0.9395137931034483"/>
          <c:h val="0.81538461538461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Responses</c:v>
                </c:pt>
              </c:strCache>
            </c:strRef>
          </c:tx>
          <c:spPr>
            <a:solidFill>
              <a:srgbClr val="3B4A6B"/>
            </a:solidFill>
            <a:effectLst/>
          </c:spPr>
          <c:invertIfNegative val="0"/>
          <c:dLbls>
            <c:numFmt formatCode="0.###############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525252"/>
                    </a:solidFill>
                    <a:latin typeface="Hiragino Sans GB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16</c:v>
                </c:pt>
                <c:pt idx="2">
                  <c:v>22</c:v>
                </c:pt>
                <c:pt idx="3">
                  <c:v>30</c:v>
                </c:pt>
              </c:numCache>
            </c:numRef>
          </c:val>
        </c:ser>
        <c:dLbls>
          <c:numFmt formatCode="0.###############" sourceLinked="0"/>
          <c:txPr>
            <a:bodyPr/>
            <a:lstStyle/>
            <a:p>
              <a:pPr>
                <a:defRPr b="0" i="0" strike="noStrike" sz="1300" u="none">
                  <a:solidFill>
                    <a:srgbClr val="525252"/>
                  </a:solidFill>
                  <a:latin typeface="Hiragino Sans GB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Hiragino Sans GB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0"/>
          <c:min val="0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0.###############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Hiragino Sans GB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academic-white / cover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academic-white / agenda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academic-white / insight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academic-white / comparison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academic-white / process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academic-white / data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academic-white / summary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Myo / academic-white / closing
Illustrative sample only. Text, shapes, and charts remain editable.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c72bda8b94500bade83cfa327c7d53a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r-6a6b3ef6a3329aa69f8f135ab8c495b9"/>
          <p:cNvSpPr/>
          <p:nvPr/>
        </p:nvSpPr>
        <p:spPr>
          <a:xfrm>
            <a:off x="609600" y="14986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4" name="r-a7a26564fb712b4928b9f3b43141c58e"/>
          <p:cNvSpPr/>
          <p:nvPr/>
        </p:nvSpPr>
        <p:spPr>
          <a:xfrm>
            <a:off x="609600" y="55880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5" name="r-683b22b2887aab38cbaf4cefd6090bae"/>
          <p:cNvSpPr/>
          <p:nvPr/>
        </p:nvSpPr>
        <p:spPr>
          <a:xfrm>
            <a:off x="609600" y="431800"/>
            <a:ext cx="50800" cy="558800"/>
          </a:xfrm>
          <a:prstGeom prst="rect">
            <a:avLst/>
          </a:prstGeom>
          <a:solidFill>
            <a:srgbClr val="3B4A6B"/>
          </a:solidFill>
          <a:ln w="12700">
            <a:solidFill>
              <a:srgbClr val="3B4A6B">
                <a:alpha val="0"/>
              </a:srgbClr>
            </a:solidFill>
            <a:prstDash val="solid"/>
          </a:ln>
        </p:spPr>
      </p:sp>
      <p:sp>
        <p:nvSpPr>
          <p:cNvPr id="6" name="slot:r-87325bf56b1a083da921829b7cca442f"/>
          <p:cNvSpPr txBox="1"/>
          <p:nvPr/>
        </p:nvSpPr>
        <p:spPr>
          <a:xfrm>
            <a:off x="863600" y="457200"/>
            <a:ext cx="7620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/ WORKING IDEAS</a:t>
            </a:r>
            <a:endParaRPr lang="zh-CN" sz="1300" dirty="0"/>
          </a:p>
        </p:txBody>
      </p:sp>
      <p:sp>
        <p:nvSpPr>
          <p:cNvPr id="7" name="slot:r-160df3d710ec879bcdac33b476193659"/>
          <p:cNvSpPr txBox="1"/>
          <p:nvPr/>
        </p:nvSpPr>
        <p:spPr>
          <a:xfrm>
            <a:off x="609600" y="2095500"/>
            <a:ext cx="79375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Research</a:t>
            </a:r>
            <a:endParaRPr lang="zh-CN" sz="4800" dirty="0"/>
          </a:p>
        </p:txBody>
      </p:sp>
      <p:sp>
        <p:nvSpPr>
          <p:cNvPr id="8" name="slot:r-160df3d710ec879bcdac33b476193659"/>
          <p:cNvSpPr txBox="1"/>
          <p:nvPr/>
        </p:nvSpPr>
        <p:spPr>
          <a:xfrm>
            <a:off x="609600" y="2796540"/>
            <a:ext cx="79375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update</a:t>
            </a:r>
            <a:endParaRPr lang="zh-CN" sz="4800" dirty="0"/>
          </a:p>
        </p:txBody>
      </p:sp>
      <p:sp>
        <p:nvSpPr>
          <p:cNvPr id="9" name="slot:r-4bd2f3792d6e9462570a0b1ef3ac8a61"/>
          <p:cNvSpPr txBox="1"/>
          <p:nvPr/>
        </p:nvSpPr>
        <p:spPr>
          <a:xfrm>
            <a:off x="609600" y="4279900"/>
            <a:ext cx="77089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pilot study of a learning workflow</a:t>
            </a:r>
            <a:endParaRPr lang="zh-CN" sz="1900" dirty="0"/>
          </a:p>
        </p:txBody>
      </p:sp>
      <p:sp>
        <p:nvSpPr>
          <p:cNvPr id="10" name="slot:r-5ffd041c59024a24f5c12399213a77e0"/>
          <p:cNvSpPr txBox="1"/>
          <p:nvPr/>
        </p:nvSpPr>
        <p:spPr>
          <a:xfrm>
            <a:off x="609600" y="6045200"/>
            <a:ext cx="7835900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· Illustrative sample · 2026</a:t>
            </a:r>
            <a:endParaRPr lang="zh-CN" sz="1200" dirty="0"/>
          </a:p>
        </p:txBody>
      </p:sp>
      <p:sp>
        <p:nvSpPr>
          <p:cNvPr id="11" name="slot:r-ee096a650e4af56ca943a63fcdf13724"/>
          <p:cNvSpPr txBox="1"/>
          <p:nvPr/>
        </p:nvSpPr>
        <p:spPr>
          <a:xfrm>
            <a:off x="9321800" y="1803400"/>
            <a:ext cx="2260600" cy="1869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12800" dirty="0"/>
          </a:p>
        </p:txBody>
      </p:sp>
      <p:sp>
        <p:nvSpPr>
          <p:cNvPr id="12" name="slot:r-1703bc6751fd23ed029d91ecdd24d049"/>
          <p:cNvSpPr txBox="1"/>
          <p:nvPr/>
        </p:nvSpPr>
        <p:spPr>
          <a:xfrm>
            <a:off x="9321800" y="4635500"/>
            <a:ext cx="24130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WORKING</a:t>
            </a:r>
            <a:endParaRPr lang="zh-CN" sz="1600" dirty="0"/>
          </a:p>
        </p:txBody>
      </p:sp>
      <p:sp>
        <p:nvSpPr>
          <p:cNvPr id="13" name="slot:r-1703bc6751fd23ed029d91ecdd24d049"/>
          <p:cNvSpPr txBox="1"/>
          <p:nvPr/>
        </p:nvSpPr>
        <p:spPr>
          <a:xfrm>
            <a:off x="9321800" y="4869180"/>
            <a:ext cx="24130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DRAFT</a:t>
            </a:r>
            <a:endParaRPr lang="zh-CN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38d5def779d1b1580d2e1044c3fe15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OVERVIEW</a:t>
            </a:r>
            <a:endParaRPr lang="zh-CN" sz="1300" dirty="0"/>
          </a:p>
        </p:txBody>
      </p:sp>
      <p:sp>
        <p:nvSpPr>
          <p:cNvPr id="4" name="r-92762ca57b69eb18df97004eaf5c8f78"/>
          <p:cNvSpPr/>
          <p:nvPr/>
        </p:nvSpPr>
        <p:spPr>
          <a:xfrm>
            <a:off x="609600" y="7874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The decision ahead</a:t>
            </a:r>
            <a:endParaRPr lang="zh-CN" sz="3200" dirty="0"/>
          </a:p>
        </p:txBody>
      </p:sp>
      <p:sp>
        <p:nvSpPr>
          <p:cNvPr id="6" name="r-501aa22d6fe98e8d995cb39b194293f1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 / 08</a:t>
            </a:r>
            <a:endParaRPr lang="zh-CN" sz="1100" dirty="0"/>
          </a:p>
        </p:txBody>
      </p:sp>
      <p:sp>
        <p:nvSpPr>
          <p:cNvPr id="9" name="slot:r-cec156be9c82dea469376afc2a5d9cee"/>
          <p:cNvSpPr txBox="1"/>
          <p:nvPr/>
        </p:nvSpPr>
        <p:spPr>
          <a:xfrm>
            <a:off x="609600" y="2260600"/>
            <a:ext cx="35052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Our starting </a:t>
            </a:r>
            <a:endParaRPr lang="zh-CN" sz="3800" dirty="0"/>
          </a:p>
        </p:txBody>
      </p:sp>
      <p:sp>
        <p:nvSpPr>
          <p:cNvPr id="10" name="slot:r-cec156be9c82dea469376afc2a5d9cee"/>
          <p:cNvSpPr txBox="1"/>
          <p:nvPr/>
        </p:nvSpPr>
        <p:spPr>
          <a:xfrm>
            <a:off x="609600" y="2815590"/>
            <a:ext cx="35052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point</a:t>
            </a:r>
            <a:endParaRPr lang="zh-CN" sz="3800" dirty="0"/>
          </a:p>
        </p:txBody>
      </p:sp>
      <p:sp>
        <p:nvSpPr>
          <p:cNvPr id="11" name="r-4b0e1f55994764cffc177026acb345ec"/>
          <p:cNvSpPr/>
          <p:nvPr/>
        </p:nvSpPr>
        <p:spPr>
          <a:xfrm>
            <a:off x="4775200" y="2095500"/>
            <a:ext cx="68072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12" name="slot:r-652e8dfd7b31ad26903d284b6b3978e5"/>
          <p:cNvSpPr txBox="1"/>
          <p:nvPr/>
        </p:nvSpPr>
        <p:spPr>
          <a:xfrm>
            <a:off x="4826000" y="2260600"/>
            <a:ext cx="7112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3" name="slot:r-84a17a8ba1c54746439dbaf3b6f0c798"/>
          <p:cNvSpPr txBox="1"/>
          <p:nvPr/>
        </p:nvSpPr>
        <p:spPr>
          <a:xfrm>
            <a:off x="5740400" y="2222500"/>
            <a:ext cx="57277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Question</a:t>
            </a:r>
            <a:endParaRPr lang="zh-CN" sz="2400" dirty="0"/>
          </a:p>
        </p:txBody>
      </p:sp>
      <p:sp>
        <p:nvSpPr>
          <p:cNvPr id="14" name="slot:r-ac446205c8fb490f8747e53fd14041c3"/>
          <p:cNvSpPr txBox="1"/>
          <p:nvPr/>
        </p:nvSpPr>
        <p:spPr>
          <a:xfrm>
            <a:off x="5740400" y="2768600"/>
            <a:ext cx="57404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Define the question</a:t>
            </a:r>
            <a:endParaRPr lang="zh-CN" sz="1900" dirty="0"/>
          </a:p>
        </p:txBody>
      </p:sp>
      <p:sp>
        <p:nvSpPr>
          <p:cNvPr id="15" name="r-47a1c79a7a36a661d7c3c4e5c3d3e6ba"/>
          <p:cNvSpPr/>
          <p:nvPr/>
        </p:nvSpPr>
        <p:spPr>
          <a:xfrm>
            <a:off x="4775200" y="3390900"/>
            <a:ext cx="68072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16" name="slot:r-b9c0da218a0df854749bccd6cfa2ea71"/>
          <p:cNvSpPr txBox="1"/>
          <p:nvPr/>
        </p:nvSpPr>
        <p:spPr>
          <a:xfrm>
            <a:off x="4826000" y="3556000"/>
            <a:ext cx="7112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7" name="slot:r-27e06a6aebf1e40dffe938924c9b133d"/>
          <p:cNvSpPr txBox="1"/>
          <p:nvPr/>
        </p:nvSpPr>
        <p:spPr>
          <a:xfrm>
            <a:off x="5740400" y="3517900"/>
            <a:ext cx="57277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Method</a:t>
            </a:r>
            <a:endParaRPr lang="zh-CN" sz="2400" dirty="0"/>
          </a:p>
        </p:txBody>
      </p:sp>
      <p:sp>
        <p:nvSpPr>
          <p:cNvPr id="18" name="slot:r-306cbff392a360465353f7289263d7e0"/>
          <p:cNvSpPr txBox="1"/>
          <p:nvPr/>
        </p:nvSpPr>
        <p:spPr>
          <a:xfrm>
            <a:off x="5740400" y="4064000"/>
            <a:ext cx="57404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observations</a:t>
            </a:r>
            <a:endParaRPr lang="zh-CN" sz="1900" dirty="0"/>
          </a:p>
        </p:txBody>
      </p:sp>
      <p:sp>
        <p:nvSpPr>
          <p:cNvPr id="19" name="r-c05766e29b52a01ef057aa66e11e900a"/>
          <p:cNvSpPr/>
          <p:nvPr/>
        </p:nvSpPr>
        <p:spPr>
          <a:xfrm>
            <a:off x="4775200" y="4686300"/>
            <a:ext cx="68072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20" name="slot:r-7c3b20703da5ea5ff94d61a835b8b197"/>
          <p:cNvSpPr txBox="1"/>
          <p:nvPr/>
        </p:nvSpPr>
        <p:spPr>
          <a:xfrm>
            <a:off x="4826000" y="4851400"/>
            <a:ext cx="7112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1" name="slot:r-e367176fd5f759cd39b79ce888383b01"/>
          <p:cNvSpPr txBox="1"/>
          <p:nvPr/>
        </p:nvSpPr>
        <p:spPr>
          <a:xfrm>
            <a:off x="5740400" y="4813300"/>
            <a:ext cx="57277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Limits</a:t>
            </a:r>
            <a:endParaRPr lang="zh-CN" sz="2400" dirty="0"/>
          </a:p>
        </p:txBody>
      </p:sp>
      <p:sp>
        <p:nvSpPr>
          <p:cNvPr id="22" name="slot:r-e193a9b45ca3a209165a19619201d050"/>
          <p:cNvSpPr txBox="1"/>
          <p:nvPr/>
        </p:nvSpPr>
        <p:spPr>
          <a:xfrm>
            <a:off x="5740400" y="5359400"/>
            <a:ext cx="57404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Name the open issues</a:t>
            </a:r>
            <a:endParaRPr lang="zh-CN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a3632dae2c56e2f537f5fe52b5aa90f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KEY IDEA</a:t>
            </a:r>
            <a:endParaRPr lang="zh-CN" sz="1300" dirty="0"/>
          </a:p>
        </p:txBody>
      </p:sp>
      <p:sp>
        <p:nvSpPr>
          <p:cNvPr id="4" name="r-827e620f82cb6a90aeacdcf0185cef4c"/>
          <p:cNvSpPr/>
          <p:nvPr/>
        </p:nvSpPr>
        <p:spPr>
          <a:xfrm>
            <a:off x="609600" y="7874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Evidence before claims</a:t>
            </a:r>
            <a:endParaRPr lang="zh-CN" sz="3200" dirty="0"/>
          </a:p>
        </p:txBody>
      </p:sp>
      <p:sp>
        <p:nvSpPr>
          <p:cNvPr id="6" name="r-4f3c4245a41ad523caa7aba29e98b462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 / 08</a:t>
            </a:r>
            <a:endParaRPr lang="zh-CN" sz="1100" dirty="0"/>
          </a:p>
        </p:txBody>
      </p:sp>
      <p:sp>
        <p:nvSpPr>
          <p:cNvPr id="9" name="r-ca3cae8a7436ccf57a6d9ee448086d24"/>
          <p:cNvSpPr/>
          <p:nvPr/>
        </p:nvSpPr>
        <p:spPr>
          <a:xfrm>
            <a:off x="8001000" y="2159000"/>
            <a:ext cx="35814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10" name="slot:r-e9a1133a65d2fe8ce84aa7acaf792450"/>
          <p:cNvSpPr txBox="1"/>
          <p:nvPr/>
        </p:nvSpPr>
        <p:spPr>
          <a:xfrm>
            <a:off x="609600" y="2400300"/>
            <a:ext cx="67564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Ask.</a:t>
            </a:r>
            <a:endParaRPr lang="zh-CN" sz="3800" dirty="0"/>
          </a:p>
        </p:txBody>
      </p:sp>
      <p:sp>
        <p:nvSpPr>
          <p:cNvPr id="11" name="slot:r-e9a1133a65d2fe8ce84aa7acaf792450"/>
          <p:cNvSpPr txBox="1"/>
          <p:nvPr/>
        </p:nvSpPr>
        <p:spPr>
          <a:xfrm>
            <a:off x="609600" y="2955290"/>
            <a:ext cx="67564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Test.</a:t>
            </a:r>
            <a:endParaRPr lang="zh-CN" sz="3800" dirty="0"/>
          </a:p>
        </p:txBody>
      </p:sp>
      <p:sp>
        <p:nvSpPr>
          <p:cNvPr id="12" name="slot:r-e9a1133a65d2fe8ce84aa7acaf792450"/>
          <p:cNvSpPr txBox="1"/>
          <p:nvPr/>
        </p:nvSpPr>
        <p:spPr>
          <a:xfrm>
            <a:off x="609600" y="3510280"/>
            <a:ext cx="6756400" cy="554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8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Learn.</a:t>
            </a:r>
            <a:endParaRPr lang="zh-CN" sz="3800" dirty="0"/>
          </a:p>
        </p:txBody>
      </p:sp>
      <p:sp>
        <p:nvSpPr>
          <p:cNvPr id="13" name="slot:r-ff4105b73fa797238e9646ccc7b14dea"/>
          <p:cNvSpPr txBox="1"/>
          <p:nvPr/>
        </p:nvSpPr>
        <p:spPr>
          <a:xfrm>
            <a:off x="609600" y="4927600"/>
            <a:ext cx="67564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Define the question before interpreting results.</a:t>
            </a:r>
            <a:endParaRPr lang="zh-CN" sz="1900" dirty="0"/>
          </a:p>
        </p:txBody>
      </p:sp>
      <p:sp>
        <p:nvSpPr>
          <p:cNvPr id="14" name="slot:r-a3330d19c3d24ef189d8f81cce3bdc54"/>
          <p:cNvSpPr txBox="1"/>
          <p:nvPr/>
        </p:nvSpPr>
        <p:spPr>
          <a:xfrm>
            <a:off x="8318500" y="2349500"/>
            <a:ext cx="29083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Focus areas</a:t>
            </a:r>
            <a:endParaRPr lang="zh-CN" sz="1600" dirty="0"/>
          </a:p>
        </p:txBody>
      </p:sp>
      <p:sp>
        <p:nvSpPr>
          <p:cNvPr id="15" name="slot:r-f6f7bb285dec0ad92a18765120dbc0c0"/>
          <p:cNvSpPr txBox="1"/>
          <p:nvPr/>
        </p:nvSpPr>
        <p:spPr>
          <a:xfrm>
            <a:off x="8318500" y="3022600"/>
            <a:ext cx="29083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4800" dirty="0"/>
          </a:p>
        </p:txBody>
      </p:sp>
      <p:sp>
        <p:nvSpPr>
          <p:cNvPr id="16" name="slot:r-51c7c5446b067ddc180725fcadb1c1db"/>
          <p:cNvSpPr txBox="1"/>
          <p:nvPr/>
        </p:nvSpPr>
        <p:spPr>
          <a:xfrm>
            <a:off x="8318500" y="4559300"/>
            <a:ext cx="2908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Goal, owner,</a:t>
            </a:r>
            <a:endParaRPr lang="zh-CN" sz="1900" dirty="0"/>
          </a:p>
        </p:txBody>
      </p:sp>
      <p:sp>
        <p:nvSpPr>
          <p:cNvPr id="17" name="slot:r-51c7c5446b067ddc180725fcadb1c1db"/>
          <p:cNvSpPr txBox="1"/>
          <p:nvPr/>
        </p:nvSpPr>
        <p:spPr>
          <a:xfrm>
            <a:off x="8318500" y="4836795"/>
            <a:ext cx="29083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step</a:t>
            </a:r>
            <a:endParaRPr lang="zh-CN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cbe97bec03f253f19e7ac5acee5b44b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OPTIONS</a:t>
            </a:r>
            <a:endParaRPr lang="zh-CN" sz="1300" dirty="0"/>
          </a:p>
        </p:txBody>
      </p:sp>
      <p:sp>
        <p:nvSpPr>
          <p:cNvPr id="4" name="r-6ac87699eee9d94656a00bc2d885dd65"/>
          <p:cNvSpPr/>
          <p:nvPr/>
        </p:nvSpPr>
        <p:spPr>
          <a:xfrm>
            <a:off x="609600" y="7874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our options</a:t>
            </a:r>
            <a:endParaRPr lang="zh-CN" sz="3200" dirty="0"/>
          </a:p>
        </p:txBody>
      </p:sp>
      <p:sp>
        <p:nvSpPr>
          <p:cNvPr id="6" name="r-d4693143de1896267fbf7676d556b847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5452" y="6375400"/>
            <a:ext cx="526948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04 / 08</a:t>
            </a:r>
            <a:endParaRPr lang="zh-CN" sz="1100" dirty="0"/>
          </a:p>
        </p:txBody>
      </p:sp>
      <p:sp>
        <p:nvSpPr>
          <p:cNvPr id="9" name="r-a3a242ca2e4a5698b0b45f7b56f1b22e"/>
          <p:cNvSpPr/>
          <p:nvPr/>
        </p:nvSpPr>
        <p:spPr>
          <a:xfrm>
            <a:off x="609600" y="2019300"/>
            <a:ext cx="52324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10" name="r-7375c44ac822e183fc102a8e3d13c560"/>
          <p:cNvSpPr/>
          <p:nvPr/>
        </p:nvSpPr>
        <p:spPr>
          <a:xfrm>
            <a:off x="6477000" y="2019300"/>
            <a:ext cx="4826000" cy="12700"/>
          </a:xfrm>
          <a:prstGeom prst="rect">
            <a:avLst/>
          </a:prstGeom>
          <a:solidFill>
            <a:srgbClr val="3B4A6B"/>
          </a:solidFill>
          <a:ln w="12700">
            <a:solidFill>
              <a:srgbClr val="3B4A6B">
                <a:alpha val="0"/>
              </a:srgbClr>
            </a:solidFill>
            <a:prstDash val="solid"/>
          </a:ln>
        </p:spPr>
      </p:sp>
      <p:sp>
        <p:nvSpPr>
          <p:cNvPr id="11" name="slot:r-44a55b7906e683c5691d7ed42319341a"/>
          <p:cNvSpPr txBox="1"/>
          <p:nvPr/>
        </p:nvSpPr>
        <p:spPr>
          <a:xfrm>
            <a:off x="609600" y="2260600"/>
            <a:ext cx="49784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CURRENT APPROACH</a:t>
            </a:r>
            <a:endParaRPr lang="zh-CN" sz="1300" dirty="0"/>
          </a:p>
        </p:txBody>
      </p:sp>
      <p:sp>
        <p:nvSpPr>
          <p:cNvPr id="12" name="slot:r-675c0f8cffcabea3da44b78854218630"/>
          <p:cNvSpPr txBox="1"/>
          <p:nvPr/>
        </p:nvSpPr>
        <p:spPr>
          <a:xfrm>
            <a:off x="6477000" y="2260600"/>
            <a:ext cx="4826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PROPOSED DIRECTION</a:t>
            </a:r>
            <a:endParaRPr lang="zh-CN" sz="1300" dirty="0"/>
          </a:p>
        </p:txBody>
      </p:sp>
      <p:sp>
        <p:nvSpPr>
          <p:cNvPr id="13" name="slot:r-0c0d04974a7a90eb02e281d439655c2f"/>
          <p:cNvSpPr txBox="1"/>
          <p:nvPr/>
        </p:nvSpPr>
        <p:spPr>
          <a:xfrm>
            <a:off x="609600" y="2819400"/>
            <a:ext cx="50292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Early signal</a:t>
            </a:r>
            <a:endParaRPr lang="zh-CN" sz="2400" dirty="0"/>
          </a:p>
        </p:txBody>
      </p:sp>
      <p:sp>
        <p:nvSpPr>
          <p:cNvPr id="14" name="slot:r-4160cb88b6d4cbea1864ea8ccfab0120"/>
          <p:cNvSpPr txBox="1"/>
          <p:nvPr/>
        </p:nvSpPr>
        <p:spPr>
          <a:xfrm>
            <a:off x="6477000" y="2819400"/>
            <a:ext cx="47244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study</a:t>
            </a:r>
            <a:endParaRPr lang="zh-CN" sz="2400" dirty="0"/>
          </a:p>
        </p:txBody>
      </p:sp>
      <p:sp>
        <p:nvSpPr>
          <p:cNvPr id="15" name="slot:r-61b55cf70532acab9ac5198f0d84825f"/>
          <p:cNvSpPr txBox="1"/>
          <p:nvPr/>
        </p:nvSpPr>
        <p:spPr>
          <a:xfrm>
            <a:off x="609600" y="37973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Local priorities</a:t>
            </a:r>
            <a:endParaRPr lang="zh-CN" sz="1900" dirty="0"/>
          </a:p>
        </p:txBody>
      </p:sp>
      <p:sp>
        <p:nvSpPr>
          <p:cNvPr id="16" name="slot:r-964887f40b01f26a221a0458a788e9eb"/>
          <p:cNvSpPr txBox="1"/>
          <p:nvPr/>
        </p:nvSpPr>
        <p:spPr>
          <a:xfrm>
            <a:off x="6477000" y="37973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shared goal</a:t>
            </a:r>
            <a:endParaRPr lang="zh-CN" sz="2000" dirty="0"/>
          </a:p>
        </p:txBody>
      </p:sp>
      <p:sp>
        <p:nvSpPr>
          <p:cNvPr id="17" name="slot:r-6893def7b995b13c3462684ed29b2512"/>
          <p:cNvSpPr txBox="1"/>
          <p:nvPr/>
        </p:nvSpPr>
        <p:spPr>
          <a:xfrm>
            <a:off x="609600" y="44196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Split resources</a:t>
            </a:r>
            <a:endParaRPr lang="zh-CN" sz="1900" dirty="0"/>
          </a:p>
        </p:txBody>
      </p:sp>
      <p:sp>
        <p:nvSpPr>
          <p:cNvPr id="18" name="slot:r-2a23de176a0530d1e9df219a5c59ea40"/>
          <p:cNvSpPr txBox="1"/>
          <p:nvPr/>
        </p:nvSpPr>
        <p:spPr>
          <a:xfrm>
            <a:off x="6477000" y="44196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focused pilot</a:t>
            </a:r>
            <a:endParaRPr lang="zh-CN" sz="2000" dirty="0"/>
          </a:p>
        </p:txBody>
      </p:sp>
      <p:sp>
        <p:nvSpPr>
          <p:cNvPr id="19" name="slot:r-808640769818cd70c6014c83e56c0d21"/>
          <p:cNvSpPr txBox="1"/>
          <p:nvPr/>
        </p:nvSpPr>
        <p:spPr>
          <a:xfrm>
            <a:off x="609600" y="5041900"/>
            <a:ext cx="5003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 at the end</a:t>
            </a:r>
            <a:endParaRPr lang="zh-CN" sz="1900" dirty="0"/>
          </a:p>
        </p:txBody>
      </p:sp>
      <p:sp>
        <p:nvSpPr>
          <p:cNvPr id="20" name="slot:r-92ab259b8ad67329eb12f71a5ed840e7"/>
          <p:cNvSpPr txBox="1"/>
          <p:nvPr/>
        </p:nvSpPr>
        <p:spPr>
          <a:xfrm>
            <a:off x="6477000" y="5041900"/>
            <a:ext cx="4762500" cy="292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0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Regular check-ins</a:t>
            </a:r>
            <a:endParaRPr lang="zh-CN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7ec7720b154d2c2d6f5db97b1f87b4e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 STEPS</a:t>
            </a:r>
            <a:endParaRPr lang="zh-CN" sz="1300" dirty="0"/>
          </a:p>
        </p:txBody>
      </p:sp>
      <p:sp>
        <p:nvSpPr>
          <p:cNvPr id="4" name="r-57a3c6fd67f17213bf55495a93be2645"/>
          <p:cNvSpPr/>
          <p:nvPr/>
        </p:nvSpPr>
        <p:spPr>
          <a:xfrm>
            <a:off x="609600" y="7874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 plan we can act on</a:t>
            </a:r>
            <a:endParaRPr lang="zh-CN" sz="3200" dirty="0"/>
          </a:p>
        </p:txBody>
      </p:sp>
      <p:sp>
        <p:nvSpPr>
          <p:cNvPr id="6" name="r-bda3ea13bd38883c33481e6b42b8a574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05 / 08</a:t>
            </a:r>
            <a:endParaRPr lang="zh-CN" sz="1100" dirty="0"/>
          </a:p>
        </p:txBody>
      </p:sp>
      <p:sp>
        <p:nvSpPr>
          <p:cNvPr id="9" name="slot:r-cec156be9c82dea469376afc2a5d9cee"/>
          <p:cNvSpPr txBox="1"/>
          <p:nvPr/>
        </p:nvSpPr>
        <p:spPr>
          <a:xfrm>
            <a:off x="609600" y="18796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Four steps, with a clear owner for each</a:t>
            </a:r>
            <a:endParaRPr lang="zh-CN" sz="1900" dirty="0"/>
          </a:p>
        </p:txBody>
      </p:sp>
      <p:sp>
        <p:nvSpPr>
          <p:cNvPr id="10" name="r-3333223786e106c11adee705e5731789"/>
          <p:cNvSpPr/>
          <p:nvPr/>
        </p:nvSpPr>
        <p:spPr>
          <a:xfrm>
            <a:off x="609600" y="2844800"/>
            <a:ext cx="51181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11" name="slot:r-652e8dfd7b31ad26903d284b6b3978e5"/>
          <p:cNvSpPr txBox="1"/>
          <p:nvPr/>
        </p:nvSpPr>
        <p:spPr>
          <a:xfrm>
            <a:off x="609600" y="3022600"/>
            <a:ext cx="7874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2" name="slot:r-84a17a8ba1c54746439dbaf3b6f0c798"/>
          <p:cNvSpPr txBox="1"/>
          <p:nvPr/>
        </p:nvSpPr>
        <p:spPr>
          <a:xfrm>
            <a:off x="1638300" y="2997200"/>
            <a:ext cx="4127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Define</a:t>
            </a:r>
            <a:endParaRPr lang="zh-CN" sz="2400" dirty="0"/>
          </a:p>
        </p:txBody>
      </p:sp>
      <p:sp>
        <p:nvSpPr>
          <p:cNvPr id="13" name="slot:r-ac446205c8fb490f8747e53fd14041c3"/>
          <p:cNvSpPr txBox="1"/>
          <p:nvPr/>
        </p:nvSpPr>
        <p:spPr>
          <a:xfrm>
            <a:off x="1638300" y="3644900"/>
            <a:ext cx="4127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Agree on the outcome</a:t>
            </a:r>
            <a:endParaRPr lang="zh-CN" sz="1900" dirty="0"/>
          </a:p>
        </p:txBody>
      </p:sp>
      <p:sp>
        <p:nvSpPr>
          <p:cNvPr id="14" name="r-c4e0ae1012ca6556ccfe36ce33abc64f"/>
          <p:cNvSpPr/>
          <p:nvPr/>
        </p:nvSpPr>
        <p:spPr>
          <a:xfrm>
            <a:off x="6451600" y="2844800"/>
            <a:ext cx="51181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15" name="slot:r-b9c0da218a0df854749bccd6cfa2ea71"/>
          <p:cNvSpPr txBox="1"/>
          <p:nvPr/>
        </p:nvSpPr>
        <p:spPr>
          <a:xfrm>
            <a:off x="6451600" y="3022600"/>
            <a:ext cx="7874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6" name="slot:r-27e06a6aebf1e40dffe938924c9b133d"/>
          <p:cNvSpPr txBox="1"/>
          <p:nvPr/>
        </p:nvSpPr>
        <p:spPr>
          <a:xfrm>
            <a:off x="7480300" y="2997200"/>
            <a:ext cx="4127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Test</a:t>
            </a:r>
            <a:endParaRPr lang="zh-CN" sz="2400" dirty="0"/>
          </a:p>
        </p:txBody>
      </p:sp>
      <p:sp>
        <p:nvSpPr>
          <p:cNvPr id="17" name="slot:r-306cbff392a360465353f7289263d7e0"/>
          <p:cNvSpPr txBox="1"/>
          <p:nvPr/>
        </p:nvSpPr>
        <p:spPr>
          <a:xfrm>
            <a:off x="7480300" y="3644900"/>
            <a:ext cx="4127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Run a small pilot</a:t>
            </a:r>
            <a:endParaRPr lang="zh-CN" sz="1900" dirty="0"/>
          </a:p>
        </p:txBody>
      </p:sp>
      <p:sp>
        <p:nvSpPr>
          <p:cNvPr id="18" name="r-5f0163fcd04db7d6b7a53a0009018ce7"/>
          <p:cNvSpPr/>
          <p:nvPr/>
        </p:nvSpPr>
        <p:spPr>
          <a:xfrm>
            <a:off x="609600" y="4521200"/>
            <a:ext cx="51181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19" name="slot:r-7c3b20703da5ea5ff94d61a835b8b197"/>
          <p:cNvSpPr txBox="1"/>
          <p:nvPr/>
        </p:nvSpPr>
        <p:spPr>
          <a:xfrm>
            <a:off x="609600" y="4699000"/>
            <a:ext cx="7874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0" name="slot:r-e367176fd5f759cd39b79ce888383b01"/>
          <p:cNvSpPr txBox="1"/>
          <p:nvPr/>
        </p:nvSpPr>
        <p:spPr>
          <a:xfrm>
            <a:off x="1638300" y="4673600"/>
            <a:ext cx="4127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Review</a:t>
            </a:r>
            <a:endParaRPr lang="zh-CN" sz="2400" dirty="0"/>
          </a:p>
        </p:txBody>
      </p:sp>
      <p:sp>
        <p:nvSpPr>
          <p:cNvPr id="21" name="slot:r-e193a9b45ca3a209165a19619201d050"/>
          <p:cNvSpPr txBox="1"/>
          <p:nvPr/>
        </p:nvSpPr>
        <p:spPr>
          <a:xfrm>
            <a:off x="1638300" y="5321300"/>
            <a:ext cx="4127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Compare the evidence</a:t>
            </a:r>
            <a:endParaRPr lang="zh-CN" sz="1900" dirty="0"/>
          </a:p>
        </p:txBody>
      </p:sp>
      <p:sp>
        <p:nvSpPr>
          <p:cNvPr id="22" name="r-7e3c63659e065c61b3837ccd42cd70aa"/>
          <p:cNvSpPr/>
          <p:nvPr/>
        </p:nvSpPr>
        <p:spPr>
          <a:xfrm>
            <a:off x="6451600" y="4521200"/>
            <a:ext cx="51181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23" name="slot:r-2405323c775ed9807a11a8ea1ed1c130"/>
          <p:cNvSpPr txBox="1"/>
          <p:nvPr/>
        </p:nvSpPr>
        <p:spPr>
          <a:xfrm>
            <a:off x="6451600" y="4699000"/>
            <a:ext cx="7874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04</a:t>
            </a:r>
            <a:endParaRPr lang="zh-CN" sz="2800" dirty="0"/>
          </a:p>
        </p:txBody>
      </p:sp>
      <p:sp>
        <p:nvSpPr>
          <p:cNvPr id="24" name="slot:r-daa83092046d2925147184bf76d617c2"/>
          <p:cNvSpPr txBox="1"/>
          <p:nvPr/>
        </p:nvSpPr>
        <p:spPr>
          <a:xfrm>
            <a:off x="7480300" y="4673600"/>
            <a:ext cx="4127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Decide</a:t>
            </a:r>
            <a:endParaRPr lang="zh-CN" sz="2400" dirty="0"/>
          </a:p>
        </p:txBody>
      </p:sp>
      <p:sp>
        <p:nvSpPr>
          <p:cNvPr id="25" name="slot:r-2031c21ee5d3362af5298bd1db1b9b6f"/>
          <p:cNvSpPr txBox="1"/>
          <p:nvPr/>
        </p:nvSpPr>
        <p:spPr>
          <a:xfrm>
            <a:off x="7480300" y="5321300"/>
            <a:ext cx="4127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Adapt the next step</a:t>
            </a:r>
            <a:endParaRPr lang="zh-CN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aa5f5b05ff915da0ccafd13ee0ac17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ILLUSTRATIVE DATA</a:t>
            </a:r>
            <a:endParaRPr lang="zh-CN" sz="1300" dirty="0"/>
          </a:p>
        </p:txBody>
      </p:sp>
      <p:sp>
        <p:nvSpPr>
          <p:cNvPr id="4" name="r-dac604f5fc281e16c5536fe08aa4c7ce"/>
          <p:cNvSpPr/>
          <p:nvPr/>
        </p:nvSpPr>
        <p:spPr>
          <a:xfrm>
            <a:off x="609600" y="7874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Track the change</a:t>
            </a:r>
            <a:endParaRPr lang="zh-CN" sz="3200" dirty="0"/>
          </a:p>
        </p:txBody>
      </p:sp>
      <p:sp>
        <p:nvSpPr>
          <p:cNvPr id="6" name="r-32bf3b294f2d674ad1c38d7b8488e89c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06 / 08</a:t>
            </a:r>
            <a:endParaRPr lang="zh-CN" sz="1100" dirty="0"/>
          </a:p>
        </p:txBody>
      </p:sp>
      <p:sp>
        <p:nvSpPr>
          <p:cNvPr id="9" name="slot:r-4bd2f3792d6e9462570a0b1ef3ac8a61"/>
          <p:cNvSpPr txBox="1"/>
          <p:nvPr/>
        </p:nvSpPr>
        <p:spPr>
          <a:xfrm>
            <a:off x="609600" y="1790700"/>
            <a:ext cx="109728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Sample figures only. Not measured results.</a:t>
            </a:r>
            <a:endParaRPr lang="zh-CN" sz="1900" dirty="0"/>
          </a:p>
        </p:txBody>
      </p:sp>
      <p:sp>
        <p:nvSpPr>
          <p:cNvPr id="10" name="slot:r-aab2600455f2031a881c9d70019f1e74"/>
          <p:cNvSpPr txBox="1"/>
          <p:nvPr/>
        </p:nvSpPr>
        <p:spPr>
          <a:xfrm>
            <a:off x="609600" y="2844800"/>
            <a:ext cx="30099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30</a:t>
            </a:r>
            <a:endParaRPr lang="zh-CN" sz="4800" dirty="0"/>
          </a:p>
        </p:txBody>
      </p:sp>
      <p:sp>
        <p:nvSpPr>
          <p:cNvPr id="11" name="slot:r-1ceb013224206a3ab66e5befa9df56b7"/>
          <p:cNvSpPr txBox="1"/>
          <p:nvPr/>
        </p:nvSpPr>
        <p:spPr>
          <a:xfrm>
            <a:off x="609600" y="4203700"/>
            <a:ext cx="2984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Phase 4</a:t>
            </a:r>
            <a:endParaRPr lang="zh-CN" sz="2400" dirty="0"/>
          </a:p>
        </p:txBody>
      </p:sp>
      <p:sp>
        <p:nvSpPr>
          <p:cNvPr id="12" name="slot:r-742afe5917186c35f32f49fcba2d0d16"/>
          <p:cNvSpPr txBox="1"/>
          <p:nvPr/>
        </p:nvSpPr>
        <p:spPr>
          <a:xfrm>
            <a:off x="609600" y="5003800"/>
            <a:ext cx="2984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Sample only</a:t>
            </a:r>
            <a:endParaRPr lang="zh-CN" sz="1900" dirty="0"/>
          </a:p>
        </p:txBody>
      </p:sp>
      <p:sp>
        <p:nvSpPr>
          <p:cNvPr id="13" name="slot:r-742afe5917186c35f32f49fcba2d0d16"/>
          <p:cNvSpPr txBox="1"/>
          <p:nvPr/>
        </p:nvSpPr>
        <p:spPr>
          <a:xfrm>
            <a:off x="609600" y="5281295"/>
            <a:ext cx="2984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responses</a:t>
            </a:r>
            <a:endParaRPr lang="zh-CN" sz="1900" dirty="0"/>
          </a:p>
        </p:txBody>
      </p:sp>
      <p:graphicFrame>
        <p:nvGraphicFramePr>
          <p:cNvPr id="14" name="slot:r-f6f4cc518ffb4204d60865d1bdbc9e3d" descr=""/>
          <p:cNvGraphicFramePr/>
          <p:nvPr/>
        </p:nvGraphicFramePr>
        <p:xfrm>
          <a:off x="4140200" y="2628900"/>
          <a:ext cx="7366000" cy="330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7a3d291d17ea825de3af49e4e7496a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lot:r-2464883f5a3a128a0ccb56de71f4778b"/>
          <p:cNvSpPr txBox="1"/>
          <p:nvPr/>
        </p:nvSpPr>
        <p:spPr>
          <a:xfrm>
            <a:off x="609600" y="317500"/>
            <a:ext cx="105410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ACTIONS</a:t>
            </a:r>
            <a:endParaRPr lang="zh-CN" sz="1300" dirty="0"/>
          </a:p>
        </p:txBody>
      </p:sp>
      <p:sp>
        <p:nvSpPr>
          <p:cNvPr id="4" name="r-229cab945ed33edf3d1be152b0780843"/>
          <p:cNvSpPr/>
          <p:nvPr/>
        </p:nvSpPr>
        <p:spPr>
          <a:xfrm>
            <a:off x="609600" y="7874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5" name="slot:r-160df3d710ec879bcdac33b476193659"/>
          <p:cNvSpPr txBox="1"/>
          <p:nvPr/>
        </p:nvSpPr>
        <p:spPr>
          <a:xfrm>
            <a:off x="609600" y="889000"/>
            <a:ext cx="10972800" cy="467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32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Leave with a clear plan</a:t>
            </a:r>
            <a:endParaRPr lang="zh-CN" sz="3200" dirty="0"/>
          </a:p>
        </p:txBody>
      </p:sp>
      <p:sp>
        <p:nvSpPr>
          <p:cNvPr id="6" name="r-548a29d70e6cc2d953d2e48fe594e35d"/>
          <p:cNvSpPr/>
          <p:nvPr/>
        </p:nvSpPr>
        <p:spPr>
          <a:xfrm>
            <a:off x="609600" y="62357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7" name="slot:r-2b8a3c0f4ee1fdc4e5411fcc1a276dbc"/>
          <p:cNvSpPr txBox="1"/>
          <p:nvPr/>
        </p:nvSpPr>
        <p:spPr>
          <a:xfrm>
            <a:off x="609600" y="6375400"/>
            <a:ext cx="914400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sample · Illustrative content and data</a:t>
            </a:r>
            <a:endParaRPr lang="zh-CN" sz="1100" dirty="0"/>
          </a:p>
        </p:txBody>
      </p:sp>
      <p:sp>
        <p:nvSpPr>
          <p:cNvPr id="8" name="slot:r-828a2c6ed08102e3fa7998e6700840ac"/>
          <p:cNvSpPr txBox="1"/>
          <p:nvPr/>
        </p:nvSpPr>
        <p:spPr>
          <a:xfrm>
            <a:off x="11056010" y="6375400"/>
            <a:ext cx="526390" cy="16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07 / 08</a:t>
            </a:r>
            <a:endParaRPr lang="zh-CN" sz="1100" dirty="0"/>
          </a:p>
        </p:txBody>
      </p:sp>
      <p:sp>
        <p:nvSpPr>
          <p:cNvPr id="9" name="slot:r-9f9e9d9b8c6516b01b923c53755dc1ef"/>
          <p:cNvSpPr txBox="1"/>
          <p:nvPr/>
        </p:nvSpPr>
        <p:spPr>
          <a:xfrm>
            <a:off x="609600" y="1968500"/>
            <a:ext cx="109728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Act on the plan</a:t>
            </a:r>
            <a:endParaRPr lang="zh-CN" sz="2400" dirty="0"/>
          </a:p>
        </p:txBody>
      </p:sp>
      <p:sp>
        <p:nvSpPr>
          <p:cNvPr id="10" name="slot:r-cec156be9c82dea469376afc2a5d9cee"/>
          <p:cNvSpPr txBox="1"/>
          <p:nvPr/>
        </p:nvSpPr>
        <p:spPr>
          <a:xfrm>
            <a:off x="609600" y="2641600"/>
            <a:ext cx="10972800" cy="233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6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Owners and next steps</a:t>
            </a:r>
            <a:endParaRPr lang="zh-CN" sz="1600" dirty="0"/>
          </a:p>
        </p:txBody>
      </p:sp>
      <p:sp>
        <p:nvSpPr>
          <p:cNvPr id="11" name="r-cfe2e7ad9b0931a52bce6911951e9427"/>
          <p:cNvSpPr/>
          <p:nvPr/>
        </p:nvSpPr>
        <p:spPr>
          <a:xfrm>
            <a:off x="609600" y="3606800"/>
            <a:ext cx="34544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12" name="slot:r-652e8dfd7b31ad26903d284b6b3978e5"/>
          <p:cNvSpPr txBox="1"/>
          <p:nvPr/>
        </p:nvSpPr>
        <p:spPr>
          <a:xfrm>
            <a:off x="609600" y="3784600"/>
            <a:ext cx="3302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01</a:t>
            </a:r>
            <a:endParaRPr lang="zh-CN" sz="2800" dirty="0"/>
          </a:p>
        </p:txBody>
      </p:sp>
      <p:sp>
        <p:nvSpPr>
          <p:cNvPr id="13" name="slot:r-84a17a8ba1c54746439dbaf3b6f0c798"/>
          <p:cNvSpPr txBox="1"/>
          <p:nvPr/>
        </p:nvSpPr>
        <p:spPr>
          <a:xfrm>
            <a:off x="609600" y="4610100"/>
            <a:ext cx="3365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goal</a:t>
            </a:r>
            <a:endParaRPr lang="zh-CN" sz="2400" dirty="0"/>
          </a:p>
        </p:txBody>
      </p:sp>
      <p:sp>
        <p:nvSpPr>
          <p:cNvPr id="14" name="slot:r-ac446205c8fb490f8747e53fd14041c3"/>
          <p:cNvSpPr txBox="1"/>
          <p:nvPr/>
        </p:nvSpPr>
        <p:spPr>
          <a:xfrm>
            <a:off x="609600" y="5308600"/>
            <a:ext cx="3378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Write down the outcome</a:t>
            </a:r>
            <a:endParaRPr lang="zh-CN" sz="1900" dirty="0"/>
          </a:p>
        </p:txBody>
      </p:sp>
      <p:sp>
        <p:nvSpPr>
          <p:cNvPr id="15" name="r-5a5431454ff12c39e06a61cfbdd7ac95"/>
          <p:cNvSpPr/>
          <p:nvPr/>
        </p:nvSpPr>
        <p:spPr>
          <a:xfrm>
            <a:off x="4368800" y="3606800"/>
            <a:ext cx="34544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16" name="slot:r-b9c0da218a0df854749bccd6cfa2ea71"/>
          <p:cNvSpPr txBox="1"/>
          <p:nvPr/>
        </p:nvSpPr>
        <p:spPr>
          <a:xfrm>
            <a:off x="4368800" y="3784600"/>
            <a:ext cx="3302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02</a:t>
            </a:r>
            <a:endParaRPr lang="zh-CN" sz="2800" dirty="0"/>
          </a:p>
        </p:txBody>
      </p:sp>
      <p:sp>
        <p:nvSpPr>
          <p:cNvPr id="17" name="slot:r-27e06a6aebf1e40dffe938924c9b133d"/>
          <p:cNvSpPr txBox="1"/>
          <p:nvPr/>
        </p:nvSpPr>
        <p:spPr>
          <a:xfrm>
            <a:off x="4368800" y="4610100"/>
            <a:ext cx="3365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owner</a:t>
            </a:r>
            <a:endParaRPr lang="zh-CN" sz="2400" dirty="0"/>
          </a:p>
        </p:txBody>
      </p:sp>
      <p:sp>
        <p:nvSpPr>
          <p:cNvPr id="18" name="slot:r-306cbff392a360465353f7289263d7e0"/>
          <p:cNvSpPr txBox="1"/>
          <p:nvPr/>
        </p:nvSpPr>
        <p:spPr>
          <a:xfrm>
            <a:off x="4368800" y="5308600"/>
            <a:ext cx="3378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Confirm responsibility</a:t>
            </a:r>
            <a:endParaRPr lang="zh-CN" sz="1900" dirty="0"/>
          </a:p>
        </p:txBody>
      </p:sp>
      <p:sp>
        <p:nvSpPr>
          <p:cNvPr id="19" name="r-281ff48deb11f26de1c1812d25942554"/>
          <p:cNvSpPr/>
          <p:nvPr/>
        </p:nvSpPr>
        <p:spPr>
          <a:xfrm>
            <a:off x="8128000" y="3606800"/>
            <a:ext cx="34544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20" name="slot:r-7c3b20703da5ea5ff94d61a835b8b197"/>
          <p:cNvSpPr txBox="1"/>
          <p:nvPr/>
        </p:nvSpPr>
        <p:spPr>
          <a:xfrm>
            <a:off x="8128000" y="3784600"/>
            <a:ext cx="3302000" cy="408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8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03</a:t>
            </a:r>
            <a:endParaRPr lang="zh-CN" sz="2800" dirty="0"/>
          </a:p>
        </p:txBody>
      </p:sp>
      <p:sp>
        <p:nvSpPr>
          <p:cNvPr id="21" name="slot:r-e367176fd5f759cd39b79ce888383b01"/>
          <p:cNvSpPr txBox="1"/>
          <p:nvPr/>
        </p:nvSpPr>
        <p:spPr>
          <a:xfrm>
            <a:off x="8128000" y="4610100"/>
            <a:ext cx="3365500" cy="350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24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One review</a:t>
            </a:r>
            <a:endParaRPr lang="zh-CN" sz="2400" dirty="0"/>
          </a:p>
        </p:txBody>
      </p:sp>
      <p:sp>
        <p:nvSpPr>
          <p:cNvPr id="22" name="slot:r-e193a9b45ca3a209165a19619201d050"/>
          <p:cNvSpPr txBox="1"/>
          <p:nvPr/>
        </p:nvSpPr>
        <p:spPr>
          <a:xfrm>
            <a:off x="8128000" y="5308600"/>
            <a:ext cx="33782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Set a checkpoint</a:t>
            </a:r>
            <a:endParaRPr lang="zh-CN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-4d5a8e01a4f0d2772bb3eda1b847a3e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r-463666d6f3e6bc0b1a40cc3b08415ccd"/>
          <p:cNvSpPr/>
          <p:nvPr/>
        </p:nvSpPr>
        <p:spPr>
          <a:xfrm>
            <a:off x="609600" y="16256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4" name="r-9218a393660626c7ff9b19b29c37ff17"/>
          <p:cNvSpPr/>
          <p:nvPr/>
        </p:nvSpPr>
        <p:spPr>
          <a:xfrm>
            <a:off x="609600" y="5562600"/>
            <a:ext cx="10972800" cy="12700"/>
          </a:xfrm>
          <a:prstGeom prst="rect">
            <a:avLst/>
          </a:prstGeom>
          <a:solidFill>
            <a:srgbClr val="D1D6DE"/>
          </a:solidFill>
          <a:ln w="12700">
            <a:solidFill>
              <a:srgbClr val="D1D6DE">
                <a:alpha val="0"/>
              </a:srgbClr>
            </a:solidFill>
            <a:prstDash val="solid"/>
          </a:ln>
        </p:spPr>
      </p:sp>
      <p:sp>
        <p:nvSpPr>
          <p:cNvPr id="5" name="slot:r-87325bf56b1a083da921829b7cca442f"/>
          <p:cNvSpPr txBox="1"/>
          <p:nvPr/>
        </p:nvSpPr>
        <p:spPr>
          <a:xfrm>
            <a:off x="609600" y="673100"/>
            <a:ext cx="10820400" cy="1898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300" dirty="0">
                <a:solidFill>
                  <a:srgbClr val="3B4A6B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MYO / NEXT STEPS</a:t>
            </a:r>
            <a:endParaRPr lang="zh-CN" sz="1300" dirty="0"/>
          </a:p>
        </p:txBody>
      </p:sp>
      <p:sp>
        <p:nvSpPr>
          <p:cNvPr id="6" name="slot:r-160df3d710ec879bcdac33b476193659"/>
          <p:cNvSpPr txBox="1"/>
          <p:nvPr/>
        </p:nvSpPr>
        <p:spPr>
          <a:xfrm>
            <a:off x="609600" y="2171700"/>
            <a:ext cx="72898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What comes</a:t>
            </a:r>
            <a:endParaRPr lang="zh-CN" sz="4800" dirty="0"/>
          </a:p>
        </p:txBody>
      </p:sp>
      <p:sp>
        <p:nvSpPr>
          <p:cNvPr id="7" name="slot:r-160df3d710ec879bcdac33b476193659"/>
          <p:cNvSpPr txBox="1"/>
          <p:nvPr/>
        </p:nvSpPr>
        <p:spPr>
          <a:xfrm>
            <a:off x="609600" y="2872740"/>
            <a:ext cx="72898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4800" dirty="0">
                <a:solidFill>
                  <a:srgbClr val="1F2430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next?</a:t>
            </a:r>
            <a:endParaRPr lang="zh-CN" sz="4800" dirty="0"/>
          </a:p>
        </p:txBody>
      </p:sp>
      <p:sp>
        <p:nvSpPr>
          <p:cNvPr id="8" name="slot:r-4bd2f3792d6e9462570a0b1ef3ac8a61"/>
          <p:cNvSpPr txBox="1"/>
          <p:nvPr/>
        </p:nvSpPr>
        <p:spPr>
          <a:xfrm>
            <a:off x="609600" y="4432300"/>
            <a:ext cx="7175500" cy="2774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9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What will you commit to after this meeting?</a:t>
            </a:r>
            <a:endParaRPr lang="zh-CN" sz="1900" dirty="0"/>
          </a:p>
        </p:txBody>
      </p:sp>
      <p:sp>
        <p:nvSpPr>
          <p:cNvPr id="9" name="slot:r-5ffd041c59024a24f5c12399213a77e0"/>
          <p:cNvSpPr txBox="1"/>
          <p:nvPr/>
        </p:nvSpPr>
        <p:spPr>
          <a:xfrm>
            <a:off x="609600" y="6045200"/>
            <a:ext cx="10795000" cy="175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zh-CN" altLang="en-US" sz="1200" dirty="0">
                <a:solidFill>
                  <a:srgbClr val="646B78"/>
                </a:solidFill>
                <a:latin typeface="Hiragino Sans GB" pitchFamily="34" charset="0"/>
                <a:ea typeface="Hiragino Sans GB" pitchFamily="34" charset="-122"/>
                <a:cs typeface="Hiragino Sans GB" pitchFamily="34" charset="-120"/>
              </a:rPr>
              <a:t>Editable Myo sample · Replace with your facts</a:t>
            </a:r>
            <a:endParaRPr lang="zh-CN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myopresent-academic-white.scene</dc:title>
  <dc:subject>P02 native editable snapshot</dc:subject>
  <dc:creator>AI PPT Core</dc:creator>
  <cp:lastModifiedBy>AI PPT Core</cp:lastModifiedBy>
  <cp:revision>1</cp:revision>
  <dcterms:created xsi:type="dcterms:W3CDTF">2026-09-27T10:21:45Z</dcterms:created>
  <dcterms:modified xsi:type="dcterms:W3CDTF">2026-09-27T10:21:45Z</dcterms:modified>
</cp:coreProperties>
</file>